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6" r:id="rId2"/>
    <p:sldId id="264" r:id="rId3"/>
    <p:sldId id="265" r:id="rId4"/>
    <p:sldId id="285" r:id="rId5"/>
    <p:sldId id="277" r:id="rId6"/>
    <p:sldId id="270" r:id="rId7"/>
    <p:sldId id="282" r:id="rId8"/>
    <p:sldId id="280" r:id="rId9"/>
    <p:sldId id="281" r:id="rId10"/>
    <p:sldId id="283" r:id="rId11"/>
    <p:sldId id="284" r:id="rId12"/>
    <p:sldId id="286" r:id="rId13"/>
    <p:sldId id="279" r:id="rId14"/>
    <p:sldId id="275" r:id="rId15"/>
    <p:sldId id="28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7E9"/>
    <a:srgbClr val="03A1A4"/>
    <a:srgbClr val="EF3078"/>
    <a:srgbClr val="D9D9D9"/>
    <a:srgbClr val="3B5998"/>
    <a:srgbClr val="EE9524"/>
    <a:srgbClr val="26A6D1"/>
    <a:srgbClr val="D42428"/>
    <a:srgbClr val="E6E6E6"/>
    <a:srgbClr val="3857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809" autoAdjust="0"/>
    <p:restoredTop sz="94660"/>
  </p:normalViewPr>
  <p:slideViewPr>
    <p:cSldViewPr snapToGrid="0">
      <p:cViewPr varScale="1">
        <p:scale>
          <a:sx n="88" d="100"/>
          <a:sy n="88" d="100"/>
        </p:scale>
        <p:origin x="2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898B03F-EB71-410D-A9C3-2D2AC60C84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7E77EC6C-FF8E-4AAE-B6E8-226BD551F7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7B6A6717-B0C0-44C1-A7AA-8C117B3E922B}"/>
              </a:ext>
            </a:extLst>
          </p:cNvPr>
          <p:cNvSpPr>
            <a:spLocks noGrp="1"/>
          </p:cNvSpPr>
          <p:nvPr>
            <p:ph type="dt" sz="half" idx="10"/>
          </p:nvPr>
        </p:nvSpPr>
        <p:spPr/>
        <p:txBody>
          <a:bodyPr/>
          <a:lstStyle/>
          <a:p>
            <a:fld id="{4630115F-65E7-4948-BBBD-A84F05213A84}" type="datetimeFigureOut">
              <a:rPr lang="en-US" smtClean="0"/>
              <a:t>1/18/2022</a:t>
            </a:fld>
            <a:endParaRPr lang="en-US"/>
          </a:p>
        </p:txBody>
      </p:sp>
      <p:sp>
        <p:nvSpPr>
          <p:cNvPr id="5" name="Footer Placeholder 4">
            <a:extLst>
              <a:ext uri="{FF2B5EF4-FFF2-40B4-BE49-F238E27FC236}">
                <a16:creationId xmlns="" xmlns:a16="http://schemas.microsoft.com/office/drawing/2014/main" id="{8ECE5E5D-80C9-46B8-B697-9A54A575C7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685041BB-7A72-43E2-9893-1FF9F3694FD1}"/>
              </a:ext>
            </a:extLst>
          </p:cNvPr>
          <p:cNvSpPr>
            <a:spLocks noGrp="1"/>
          </p:cNvSpPr>
          <p:nvPr>
            <p:ph type="sldNum" sz="quarter" idx="12"/>
          </p:nvPr>
        </p:nvSpPr>
        <p:spPr/>
        <p:txBody>
          <a:bodyPr/>
          <a:lstStyle/>
          <a:p>
            <a:fld id="{D601DDA6-1DBC-4F4A-8EE5-258398DC1DCD}" type="slidenum">
              <a:rPr lang="en-US" smtClean="0"/>
              <a:t>‹N°›</a:t>
            </a:fld>
            <a:endParaRPr lang="en-US"/>
          </a:p>
        </p:txBody>
      </p:sp>
    </p:spTree>
    <p:extLst>
      <p:ext uri="{BB962C8B-B14F-4D97-AF65-F5344CB8AC3E}">
        <p14:creationId xmlns:p14="http://schemas.microsoft.com/office/powerpoint/2010/main" val="39313862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9E6CB62-DE42-49E8-BA74-67778CC92EE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9B6D53F0-4002-468C-A76A-D5B2444BF62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CE949F17-23EF-4437-9DAC-2E8D15EF1986}"/>
              </a:ext>
            </a:extLst>
          </p:cNvPr>
          <p:cNvSpPr>
            <a:spLocks noGrp="1"/>
          </p:cNvSpPr>
          <p:nvPr>
            <p:ph type="dt" sz="half" idx="10"/>
          </p:nvPr>
        </p:nvSpPr>
        <p:spPr/>
        <p:txBody>
          <a:bodyPr/>
          <a:lstStyle/>
          <a:p>
            <a:fld id="{4630115F-65E7-4948-BBBD-A84F05213A84}" type="datetimeFigureOut">
              <a:rPr lang="en-US" smtClean="0"/>
              <a:t>1/18/2022</a:t>
            </a:fld>
            <a:endParaRPr lang="en-US"/>
          </a:p>
        </p:txBody>
      </p:sp>
      <p:sp>
        <p:nvSpPr>
          <p:cNvPr id="5" name="Footer Placeholder 4">
            <a:extLst>
              <a:ext uri="{FF2B5EF4-FFF2-40B4-BE49-F238E27FC236}">
                <a16:creationId xmlns="" xmlns:a16="http://schemas.microsoft.com/office/drawing/2014/main" id="{D723A19B-6D9A-433C-B5EF-B8E2C7921F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2CD71ADC-190F-451D-9E92-EC6F2D559A07}"/>
              </a:ext>
            </a:extLst>
          </p:cNvPr>
          <p:cNvSpPr>
            <a:spLocks noGrp="1"/>
          </p:cNvSpPr>
          <p:nvPr>
            <p:ph type="sldNum" sz="quarter" idx="12"/>
          </p:nvPr>
        </p:nvSpPr>
        <p:spPr/>
        <p:txBody>
          <a:bodyPr/>
          <a:lstStyle/>
          <a:p>
            <a:fld id="{D601DDA6-1DBC-4F4A-8EE5-258398DC1DCD}" type="slidenum">
              <a:rPr lang="en-US" smtClean="0"/>
              <a:t>‹N°›</a:t>
            </a:fld>
            <a:endParaRPr lang="en-US"/>
          </a:p>
        </p:txBody>
      </p:sp>
    </p:spTree>
    <p:extLst>
      <p:ext uri="{BB962C8B-B14F-4D97-AF65-F5344CB8AC3E}">
        <p14:creationId xmlns:p14="http://schemas.microsoft.com/office/powerpoint/2010/main" val="1790921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D5051EC9-B24C-4BC9-82E4-0B3B7C3CE55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9CB198D9-BA81-4EAE-AFB9-D4959FA4F46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39EE91E6-EDA5-4866-AE21-838EE23C096D}"/>
              </a:ext>
            </a:extLst>
          </p:cNvPr>
          <p:cNvSpPr>
            <a:spLocks noGrp="1"/>
          </p:cNvSpPr>
          <p:nvPr>
            <p:ph type="dt" sz="half" idx="10"/>
          </p:nvPr>
        </p:nvSpPr>
        <p:spPr/>
        <p:txBody>
          <a:bodyPr/>
          <a:lstStyle/>
          <a:p>
            <a:fld id="{4630115F-65E7-4948-BBBD-A84F05213A84}" type="datetimeFigureOut">
              <a:rPr lang="en-US" smtClean="0"/>
              <a:t>1/18/2022</a:t>
            </a:fld>
            <a:endParaRPr lang="en-US"/>
          </a:p>
        </p:txBody>
      </p:sp>
      <p:sp>
        <p:nvSpPr>
          <p:cNvPr id="5" name="Footer Placeholder 4">
            <a:extLst>
              <a:ext uri="{FF2B5EF4-FFF2-40B4-BE49-F238E27FC236}">
                <a16:creationId xmlns="" xmlns:a16="http://schemas.microsoft.com/office/drawing/2014/main" id="{DCC1A2FF-A882-4128-94DB-655A820AEA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2A3BF748-DD2E-44B3-8F36-441D6726E5A7}"/>
              </a:ext>
            </a:extLst>
          </p:cNvPr>
          <p:cNvSpPr>
            <a:spLocks noGrp="1"/>
          </p:cNvSpPr>
          <p:nvPr>
            <p:ph type="sldNum" sz="quarter" idx="12"/>
          </p:nvPr>
        </p:nvSpPr>
        <p:spPr/>
        <p:txBody>
          <a:bodyPr/>
          <a:lstStyle/>
          <a:p>
            <a:fld id="{D601DDA6-1DBC-4F4A-8EE5-258398DC1DCD}" type="slidenum">
              <a:rPr lang="en-US" smtClean="0"/>
              <a:t>‹N°›</a:t>
            </a:fld>
            <a:endParaRPr lang="en-US"/>
          </a:p>
        </p:txBody>
      </p:sp>
    </p:spTree>
    <p:extLst>
      <p:ext uri="{BB962C8B-B14F-4D97-AF65-F5344CB8AC3E}">
        <p14:creationId xmlns:p14="http://schemas.microsoft.com/office/powerpoint/2010/main" val="2128132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9B5551-51AF-4DDB-B83F-67EF204843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268FF0E7-6F29-41A1-9A79-467FE0B8607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F1B19DA6-7E4C-4D81-87A3-3E9AB00DCA9D}"/>
              </a:ext>
            </a:extLst>
          </p:cNvPr>
          <p:cNvSpPr>
            <a:spLocks noGrp="1"/>
          </p:cNvSpPr>
          <p:nvPr>
            <p:ph type="dt" sz="half" idx="10"/>
          </p:nvPr>
        </p:nvSpPr>
        <p:spPr/>
        <p:txBody>
          <a:bodyPr/>
          <a:lstStyle/>
          <a:p>
            <a:fld id="{4630115F-65E7-4948-BBBD-A84F05213A84}" type="datetimeFigureOut">
              <a:rPr lang="en-US" smtClean="0"/>
              <a:t>1/18/2022</a:t>
            </a:fld>
            <a:endParaRPr lang="en-US"/>
          </a:p>
        </p:txBody>
      </p:sp>
      <p:sp>
        <p:nvSpPr>
          <p:cNvPr id="5" name="Footer Placeholder 4">
            <a:extLst>
              <a:ext uri="{FF2B5EF4-FFF2-40B4-BE49-F238E27FC236}">
                <a16:creationId xmlns="" xmlns:a16="http://schemas.microsoft.com/office/drawing/2014/main" id="{285352FA-B019-45A0-B5B3-429DA0C7A0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A7ABD4C-CCFF-4EA8-B0D9-78E1EE447A8E}"/>
              </a:ext>
            </a:extLst>
          </p:cNvPr>
          <p:cNvSpPr>
            <a:spLocks noGrp="1"/>
          </p:cNvSpPr>
          <p:nvPr>
            <p:ph type="sldNum" sz="quarter" idx="12"/>
          </p:nvPr>
        </p:nvSpPr>
        <p:spPr/>
        <p:txBody>
          <a:bodyPr/>
          <a:lstStyle/>
          <a:p>
            <a:fld id="{D601DDA6-1DBC-4F4A-8EE5-258398DC1DCD}" type="slidenum">
              <a:rPr lang="en-US" smtClean="0"/>
              <a:t>‹N°›</a:t>
            </a:fld>
            <a:endParaRPr lang="en-US"/>
          </a:p>
        </p:txBody>
      </p:sp>
    </p:spTree>
    <p:extLst>
      <p:ext uri="{BB962C8B-B14F-4D97-AF65-F5344CB8AC3E}">
        <p14:creationId xmlns:p14="http://schemas.microsoft.com/office/powerpoint/2010/main" val="4257958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F886797-CD77-463D-B20B-E31409F4302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D173734E-B29A-41DF-966C-F6F9807EC3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F37AC8D4-16DF-418A-B561-315CFB7D198A}"/>
              </a:ext>
            </a:extLst>
          </p:cNvPr>
          <p:cNvSpPr>
            <a:spLocks noGrp="1"/>
          </p:cNvSpPr>
          <p:nvPr>
            <p:ph type="dt" sz="half" idx="10"/>
          </p:nvPr>
        </p:nvSpPr>
        <p:spPr/>
        <p:txBody>
          <a:bodyPr/>
          <a:lstStyle/>
          <a:p>
            <a:fld id="{4630115F-65E7-4948-BBBD-A84F05213A84}" type="datetimeFigureOut">
              <a:rPr lang="en-US" smtClean="0"/>
              <a:t>1/18/2022</a:t>
            </a:fld>
            <a:endParaRPr lang="en-US"/>
          </a:p>
        </p:txBody>
      </p:sp>
      <p:sp>
        <p:nvSpPr>
          <p:cNvPr id="5" name="Footer Placeholder 4">
            <a:extLst>
              <a:ext uri="{FF2B5EF4-FFF2-40B4-BE49-F238E27FC236}">
                <a16:creationId xmlns="" xmlns:a16="http://schemas.microsoft.com/office/drawing/2014/main" id="{B8ED482F-CD8A-417A-9180-C3CB13EB54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2F88BC6B-2238-4F42-8A20-2BBF6D86A4F2}"/>
              </a:ext>
            </a:extLst>
          </p:cNvPr>
          <p:cNvSpPr>
            <a:spLocks noGrp="1"/>
          </p:cNvSpPr>
          <p:nvPr>
            <p:ph type="sldNum" sz="quarter" idx="12"/>
          </p:nvPr>
        </p:nvSpPr>
        <p:spPr/>
        <p:txBody>
          <a:bodyPr/>
          <a:lstStyle/>
          <a:p>
            <a:fld id="{D601DDA6-1DBC-4F4A-8EE5-258398DC1DCD}" type="slidenum">
              <a:rPr lang="en-US" smtClean="0"/>
              <a:t>‹N°›</a:t>
            </a:fld>
            <a:endParaRPr lang="en-US"/>
          </a:p>
        </p:txBody>
      </p:sp>
    </p:spTree>
    <p:extLst>
      <p:ext uri="{BB962C8B-B14F-4D97-AF65-F5344CB8AC3E}">
        <p14:creationId xmlns:p14="http://schemas.microsoft.com/office/powerpoint/2010/main" val="2335712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EB2E1D6-8F5E-4D5E-8590-DDF4F314B3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149BD5BF-F646-45A0-9D45-839B57ECDE79}"/>
              </a:ext>
            </a:extLst>
          </p:cNvPr>
          <p:cNvSpPr>
            <a:spLocks noGrp="1"/>
          </p:cNvSpPr>
          <p:nvPr>
            <p:ph sz="half" idx="1"/>
          </p:nvPr>
        </p:nvSpPr>
        <p:spPr>
          <a:xfrm>
            <a:off x="838200" y="1825625"/>
            <a:ext cx="5181600" cy="435133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 xmlns:a16="http://schemas.microsoft.com/office/drawing/2014/main" id="{DC1CB740-2940-49DF-A4ED-1A3FCD5512C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44705D94-BE73-455C-9FC9-0E9D94662234}"/>
              </a:ext>
            </a:extLst>
          </p:cNvPr>
          <p:cNvSpPr>
            <a:spLocks noGrp="1"/>
          </p:cNvSpPr>
          <p:nvPr>
            <p:ph type="dt" sz="half" idx="10"/>
          </p:nvPr>
        </p:nvSpPr>
        <p:spPr/>
        <p:txBody>
          <a:bodyPr/>
          <a:lstStyle/>
          <a:p>
            <a:fld id="{4630115F-65E7-4948-BBBD-A84F05213A84}" type="datetimeFigureOut">
              <a:rPr lang="en-US" smtClean="0"/>
              <a:t>1/18/2022</a:t>
            </a:fld>
            <a:endParaRPr lang="en-US"/>
          </a:p>
        </p:txBody>
      </p:sp>
      <p:sp>
        <p:nvSpPr>
          <p:cNvPr id="6" name="Footer Placeholder 5">
            <a:extLst>
              <a:ext uri="{FF2B5EF4-FFF2-40B4-BE49-F238E27FC236}">
                <a16:creationId xmlns="" xmlns:a16="http://schemas.microsoft.com/office/drawing/2014/main" id="{88A971C2-0268-4127-8441-E825F0BC07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50F998E0-5F09-4DB4-8AF6-93C73343311B}"/>
              </a:ext>
            </a:extLst>
          </p:cNvPr>
          <p:cNvSpPr>
            <a:spLocks noGrp="1"/>
          </p:cNvSpPr>
          <p:nvPr>
            <p:ph type="sldNum" sz="quarter" idx="12"/>
          </p:nvPr>
        </p:nvSpPr>
        <p:spPr/>
        <p:txBody>
          <a:bodyPr/>
          <a:lstStyle/>
          <a:p>
            <a:fld id="{D601DDA6-1DBC-4F4A-8EE5-258398DC1DCD}" type="slidenum">
              <a:rPr lang="en-US" smtClean="0"/>
              <a:t>‹N°›</a:t>
            </a:fld>
            <a:endParaRPr lang="en-US"/>
          </a:p>
        </p:txBody>
      </p:sp>
    </p:spTree>
    <p:extLst>
      <p:ext uri="{BB962C8B-B14F-4D97-AF65-F5344CB8AC3E}">
        <p14:creationId xmlns:p14="http://schemas.microsoft.com/office/powerpoint/2010/main" val="1885676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F2542A6-5CDE-4103-878C-3FD05FDC81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D4FB54EB-FD62-4AD1-A7BA-94BF3A00AD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7D17967F-F563-4822-B8C7-F9531DF5B04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ECA9A81E-D741-4C20-AF41-834F0764ED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16AE94A0-45ED-473B-A985-354EA7DDFEC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4D646A99-4B06-40C6-BC1F-6DCF5051CE3B}"/>
              </a:ext>
            </a:extLst>
          </p:cNvPr>
          <p:cNvSpPr>
            <a:spLocks noGrp="1"/>
          </p:cNvSpPr>
          <p:nvPr>
            <p:ph type="dt" sz="half" idx="10"/>
          </p:nvPr>
        </p:nvSpPr>
        <p:spPr/>
        <p:txBody>
          <a:bodyPr/>
          <a:lstStyle/>
          <a:p>
            <a:fld id="{4630115F-65E7-4948-BBBD-A84F05213A84}" type="datetimeFigureOut">
              <a:rPr lang="en-US" smtClean="0"/>
              <a:t>1/18/2022</a:t>
            </a:fld>
            <a:endParaRPr lang="en-US"/>
          </a:p>
        </p:txBody>
      </p:sp>
      <p:sp>
        <p:nvSpPr>
          <p:cNvPr id="8" name="Footer Placeholder 7">
            <a:extLst>
              <a:ext uri="{FF2B5EF4-FFF2-40B4-BE49-F238E27FC236}">
                <a16:creationId xmlns="" xmlns:a16="http://schemas.microsoft.com/office/drawing/2014/main" id="{5F149601-28C7-46D3-98E9-C01731F34E2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40211C91-D0F4-43AB-A65B-B3A4A6CC3951}"/>
              </a:ext>
            </a:extLst>
          </p:cNvPr>
          <p:cNvSpPr>
            <a:spLocks noGrp="1"/>
          </p:cNvSpPr>
          <p:nvPr>
            <p:ph type="sldNum" sz="quarter" idx="12"/>
          </p:nvPr>
        </p:nvSpPr>
        <p:spPr/>
        <p:txBody>
          <a:bodyPr/>
          <a:lstStyle/>
          <a:p>
            <a:fld id="{D601DDA6-1DBC-4F4A-8EE5-258398DC1DCD}" type="slidenum">
              <a:rPr lang="en-US" smtClean="0"/>
              <a:t>‹N°›</a:t>
            </a:fld>
            <a:endParaRPr lang="en-US"/>
          </a:p>
        </p:txBody>
      </p:sp>
    </p:spTree>
    <p:extLst>
      <p:ext uri="{BB962C8B-B14F-4D97-AF65-F5344CB8AC3E}">
        <p14:creationId xmlns:p14="http://schemas.microsoft.com/office/powerpoint/2010/main" val="2948543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27DC96D-9259-4193-AA29-9C555513A55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F4399C55-D785-4815-844F-10552A8B0A52}"/>
              </a:ext>
            </a:extLst>
          </p:cNvPr>
          <p:cNvSpPr>
            <a:spLocks noGrp="1"/>
          </p:cNvSpPr>
          <p:nvPr>
            <p:ph type="dt" sz="half" idx="10"/>
          </p:nvPr>
        </p:nvSpPr>
        <p:spPr/>
        <p:txBody>
          <a:bodyPr/>
          <a:lstStyle/>
          <a:p>
            <a:fld id="{4630115F-65E7-4948-BBBD-A84F05213A84}" type="datetimeFigureOut">
              <a:rPr lang="en-US" smtClean="0"/>
              <a:t>1/18/2022</a:t>
            </a:fld>
            <a:endParaRPr lang="en-US"/>
          </a:p>
        </p:txBody>
      </p:sp>
      <p:sp>
        <p:nvSpPr>
          <p:cNvPr id="4" name="Footer Placeholder 3">
            <a:extLst>
              <a:ext uri="{FF2B5EF4-FFF2-40B4-BE49-F238E27FC236}">
                <a16:creationId xmlns="" xmlns:a16="http://schemas.microsoft.com/office/drawing/2014/main" id="{9F5A0546-62B4-4A71-945D-0CDDF00BE02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D4D1FA51-7F1E-4675-A594-ED6AE654CFEE}"/>
              </a:ext>
            </a:extLst>
          </p:cNvPr>
          <p:cNvSpPr>
            <a:spLocks noGrp="1"/>
          </p:cNvSpPr>
          <p:nvPr>
            <p:ph type="sldNum" sz="quarter" idx="12"/>
          </p:nvPr>
        </p:nvSpPr>
        <p:spPr/>
        <p:txBody>
          <a:bodyPr/>
          <a:lstStyle/>
          <a:p>
            <a:fld id="{D601DDA6-1DBC-4F4A-8EE5-258398DC1DCD}" type="slidenum">
              <a:rPr lang="en-US" smtClean="0"/>
              <a:t>‹N°›</a:t>
            </a:fld>
            <a:endParaRPr lang="en-US"/>
          </a:p>
        </p:txBody>
      </p:sp>
    </p:spTree>
    <p:extLst>
      <p:ext uri="{BB962C8B-B14F-4D97-AF65-F5344CB8AC3E}">
        <p14:creationId xmlns:p14="http://schemas.microsoft.com/office/powerpoint/2010/main" val="1123258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064601B-CDAA-417C-896A-3EBBF83595CB}"/>
              </a:ext>
            </a:extLst>
          </p:cNvPr>
          <p:cNvSpPr>
            <a:spLocks noGrp="1"/>
          </p:cNvSpPr>
          <p:nvPr>
            <p:ph type="dt" sz="half" idx="10"/>
          </p:nvPr>
        </p:nvSpPr>
        <p:spPr/>
        <p:txBody>
          <a:bodyPr/>
          <a:lstStyle/>
          <a:p>
            <a:fld id="{4630115F-65E7-4948-BBBD-A84F05213A84}" type="datetimeFigureOut">
              <a:rPr lang="en-US" smtClean="0"/>
              <a:t>1/18/2022</a:t>
            </a:fld>
            <a:endParaRPr lang="en-US"/>
          </a:p>
        </p:txBody>
      </p:sp>
      <p:sp>
        <p:nvSpPr>
          <p:cNvPr id="3" name="Footer Placeholder 2">
            <a:extLst>
              <a:ext uri="{FF2B5EF4-FFF2-40B4-BE49-F238E27FC236}">
                <a16:creationId xmlns="" xmlns:a16="http://schemas.microsoft.com/office/drawing/2014/main" id="{1291B993-D7C5-4B2F-978A-53C1EAAC53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BFAB1606-B9AC-4E4C-BDB5-EFB17BF6D109}"/>
              </a:ext>
            </a:extLst>
          </p:cNvPr>
          <p:cNvSpPr>
            <a:spLocks noGrp="1"/>
          </p:cNvSpPr>
          <p:nvPr>
            <p:ph type="sldNum" sz="quarter" idx="12"/>
          </p:nvPr>
        </p:nvSpPr>
        <p:spPr/>
        <p:txBody>
          <a:bodyPr/>
          <a:lstStyle/>
          <a:p>
            <a:fld id="{D601DDA6-1DBC-4F4A-8EE5-258398DC1DCD}" type="slidenum">
              <a:rPr lang="en-US" smtClean="0"/>
              <a:t>‹N°›</a:t>
            </a:fld>
            <a:endParaRPr lang="en-US"/>
          </a:p>
        </p:txBody>
      </p:sp>
    </p:spTree>
    <p:extLst>
      <p:ext uri="{BB962C8B-B14F-4D97-AF65-F5344CB8AC3E}">
        <p14:creationId xmlns:p14="http://schemas.microsoft.com/office/powerpoint/2010/main" val="3857612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71716A5-B55C-4E0A-8E80-86F8981F75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A7DB415D-BD3B-4BF1-8702-ACB73F739D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82A1B6E5-8961-47C3-82F6-84F8209864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06E15EFA-9CDB-407E-A02C-559361022255}"/>
              </a:ext>
            </a:extLst>
          </p:cNvPr>
          <p:cNvSpPr>
            <a:spLocks noGrp="1"/>
          </p:cNvSpPr>
          <p:nvPr>
            <p:ph type="dt" sz="half" idx="10"/>
          </p:nvPr>
        </p:nvSpPr>
        <p:spPr/>
        <p:txBody>
          <a:bodyPr/>
          <a:lstStyle/>
          <a:p>
            <a:fld id="{4630115F-65E7-4948-BBBD-A84F05213A84}" type="datetimeFigureOut">
              <a:rPr lang="en-US" smtClean="0"/>
              <a:t>1/18/2022</a:t>
            </a:fld>
            <a:endParaRPr lang="en-US"/>
          </a:p>
        </p:txBody>
      </p:sp>
      <p:sp>
        <p:nvSpPr>
          <p:cNvPr id="6" name="Footer Placeholder 5">
            <a:extLst>
              <a:ext uri="{FF2B5EF4-FFF2-40B4-BE49-F238E27FC236}">
                <a16:creationId xmlns="" xmlns:a16="http://schemas.microsoft.com/office/drawing/2014/main" id="{41583BD7-A3AB-4146-B913-49E0021E13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F3FEE8AB-4161-4B83-B736-16A17329CC27}"/>
              </a:ext>
            </a:extLst>
          </p:cNvPr>
          <p:cNvSpPr>
            <a:spLocks noGrp="1"/>
          </p:cNvSpPr>
          <p:nvPr>
            <p:ph type="sldNum" sz="quarter" idx="12"/>
          </p:nvPr>
        </p:nvSpPr>
        <p:spPr/>
        <p:txBody>
          <a:bodyPr/>
          <a:lstStyle/>
          <a:p>
            <a:fld id="{D601DDA6-1DBC-4F4A-8EE5-258398DC1DCD}" type="slidenum">
              <a:rPr lang="en-US" smtClean="0"/>
              <a:t>‹N°›</a:t>
            </a:fld>
            <a:endParaRPr lang="en-US"/>
          </a:p>
        </p:txBody>
      </p:sp>
    </p:spTree>
    <p:extLst>
      <p:ext uri="{BB962C8B-B14F-4D97-AF65-F5344CB8AC3E}">
        <p14:creationId xmlns:p14="http://schemas.microsoft.com/office/powerpoint/2010/main" val="1991524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9BF0B64-16D0-4DD1-B453-AF66655498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8DC15406-DEC9-4387-8D9E-76AD25AAB0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6C3FE20B-13AB-4D94-A3C2-7925ACFD08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96CD83F7-4D58-48EE-854B-BBCAA06750AF}"/>
              </a:ext>
            </a:extLst>
          </p:cNvPr>
          <p:cNvSpPr>
            <a:spLocks noGrp="1"/>
          </p:cNvSpPr>
          <p:nvPr>
            <p:ph type="dt" sz="half" idx="10"/>
          </p:nvPr>
        </p:nvSpPr>
        <p:spPr/>
        <p:txBody>
          <a:bodyPr/>
          <a:lstStyle/>
          <a:p>
            <a:fld id="{4630115F-65E7-4948-BBBD-A84F05213A84}" type="datetimeFigureOut">
              <a:rPr lang="en-US" smtClean="0"/>
              <a:t>1/18/2022</a:t>
            </a:fld>
            <a:endParaRPr lang="en-US"/>
          </a:p>
        </p:txBody>
      </p:sp>
      <p:sp>
        <p:nvSpPr>
          <p:cNvPr id="6" name="Footer Placeholder 5">
            <a:extLst>
              <a:ext uri="{FF2B5EF4-FFF2-40B4-BE49-F238E27FC236}">
                <a16:creationId xmlns="" xmlns:a16="http://schemas.microsoft.com/office/drawing/2014/main" id="{1C89F3C9-528D-4723-9868-C8EC2755C2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5D91BBCA-FD3A-4E60-8E98-F1C2B61934C8}"/>
              </a:ext>
            </a:extLst>
          </p:cNvPr>
          <p:cNvSpPr>
            <a:spLocks noGrp="1"/>
          </p:cNvSpPr>
          <p:nvPr>
            <p:ph type="sldNum" sz="quarter" idx="12"/>
          </p:nvPr>
        </p:nvSpPr>
        <p:spPr/>
        <p:txBody>
          <a:bodyPr/>
          <a:lstStyle/>
          <a:p>
            <a:fld id="{D601DDA6-1DBC-4F4A-8EE5-258398DC1DCD}" type="slidenum">
              <a:rPr lang="en-US" smtClean="0"/>
              <a:t>‹N°›</a:t>
            </a:fld>
            <a:endParaRPr lang="en-US"/>
          </a:p>
        </p:txBody>
      </p:sp>
    </p:spTree>
    <p:extLst>
      <p:ext uri="{BB962C8B-B14F-4D97-AF65-F5344CB8AC3E}">
        <p14:creationId xmlns:p14="http://schemas.microsoft.com/office/powerpoint/2010/main" val="1287491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6E7E9"/>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F60809AC-7EC4-49E0-990C-A6C64F487F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 xmlns:a16="http://schemas.microsoft.com/office/drawing/2014/main" id="{394B1242-C231-4EEF-BCE9-DA025AF022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9B75FF5F-AE2C-4B42-B0CC-0596B671F5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30115F-65E7-4948-BBBD-A84F05213A84}" type="datetimeFigureOut">
              <a:rPr lang="en-US" smtClean="0"/>
              <a:t>1/18/2022</a:t>
            </a:fld>
            <a:endParaRPr lang="en-US"/>
          </a:p>
        </p:txBody>
      </p:sp>
      <p:sp>
        <p:nvSpPr>
          <p:cNvPr id="5" name="Footer Placeholder 4">
            <a:extLst>
              <a:ext uri="{FF2B5EF4-FFF2-40B4-BE49-F238E27FC236}">
                <a16:creationId xmlns="" xmlns:a16="http://schemas.microsoft.com/office/drawing/2014/main" id="{175D5724-EF5C-4A01-9DE7-01578DB37C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C3A064B1-DC35-4C35-A879-FEE290790C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01DDA6-1DBC-4F4A-8EE5-258398DC1DCD}" type="slidenum">
              <a:rPr lang="en-US" smtClean="0"/>
              <a:t>‹N°›</a:t>
            </a:fld>
            <a:endParaRPr lang="en-US"/>
          </a:p>
        </p:txBody>
      </p:sp>
    </p:spTree>
    <p:extLst>
      <p:ext uri="{BB962C8B-B14F-4D97-AF65-F5344CB8AC3E}">
        <p14:creationId xmlns:p14="http://schemas.microsoft.com/office/powerpoint/2010/main" val="7110151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BE8AA9BD-5B28-4BB1-803B-54BB6E1B0DE1}"/>
              </a:ext>
            </a:extLst>
          </p:cNvPr>
          <p:cNvSpPr txBox="1"/>
          <p:nvPr/>
        </p:nvSpPr>
        <p:spPr>
          <a:xfrm>
            <a:off x="1209456" y="1568794"/>
            <a:ext cx="9963375" cy="1938992"/>
          </a:xfrm>
          <a:prstGeom prst="rect">
            <a:avLst/>
          </a:prstGeom>
          <a:noFill/>
        </p:spPr>
        <p:txBody>
          <a:bodyPr wrap="square" rtlCol="0">
            <a:spAutoFit/>
          </a:bodyPr>
          <a:lstStyle/>
          <a:p>
            <a:pPr algn="ctr"/>
            <a:r>
              <a:rPr lang="fr-FR" sz="6000" dirty="0">
                <a:solidFill>
                  <a:srgbClr val="EF3078"/>
                </a:solidFill>
                <a:latin typeface="Tw Cen MT" panose="020B0602020104020603" pitchFamily="34" charset="0"/>
              </a:rPr>
              <a:t>S</a:t>
            </a:r>
            <a:r>
              <a:rPr lang="fr-FR" sz="6000" dirty="0" smtClean="0">
                <a:solidFill>
                  <a:srgbClr val="EF3078"/>
                </a:solidFill>
                <a:latin typeface="Tw Cen MT" panose="020B0602020104020603" pitchFamily="34" charset="0"/>
              </a:rPr>
              <a:t>uiveur </a:t>
            </a:r>
            <a:r>
              <a:rPr lang="fr-FR" sz="6000" dirty="0">
                <a:solidFill>
                  <a:srgbClr val="EF3078"/>
                </a:solidFill>
                <a:latin typeface="Tw Cen MT" panose="020B0602020104020603" pitchFamily="34" charset="0"/>
              </a:rPr>
              <a:t>de ligne &amp;</a:t>
            </a:r>
            <a:r>
              <a:rPr lang="fr-FR" sz="6000" dirty="0" smtClean="0">
                <a:solidFill>
                  <a:srgbClr val="EF3078"/>
                </a:solidFill>
                <a:latin typeface="Tw Cen MT" panose="020B0602020104020603" pitchFamily="34" charset="0"/>
              </a:rPr>
              <a:t> </a:t>
            </a:r>
            <a:r>
              <a:rPr lang="fr-FR" sz="6000" smtClean="0">
                <a:solidFill>
                  <a:srgbClr val="EF3078"/>
                </a:solidFill>
                <a:latin typeface="Tw Cen MT" panose="020B0602020104020603" pitchFamily="34" charset="0"/>
              </a:rPr>
              <a:t>éviteur</a:t>
            </a:r>
            <a:r>
              <a:rPr lang="fr-FR" sz="6000" dirty="0" smtClean="0">
                <a:solidFill>
                  <a:srgbClr val="EF3078"/>
                </a:solidFill>
                <a:latin typeface="Tw Cen MT" panose="020B0602020104020603" pitchFamily="34" charset="0"/>
              </a:rPr>
              <a:t> </a:t>
            </a:r>
            <a:r>
              <a:rPr lang="fr-FR" sz="6000" dirty="0">
                <a:solidFill>
                  <a:srgbClr val="EF3078"/>
                </a:solidFill>
                <a:latin typeface="Tw Cen MT" panose="020B0602020104020603" pitchFamily="34" charset="0"/>
              </a:rPr>
              <a:t>d’obstacle</a:t>
            </a:r>
            <a:endParaRPr lang="en-US" sz="6000" dirty="0">
              <a:solidFill>
                <a:srgbClr val="EF3078"/>
              </a:solidFill>
              <a:latin typeface="Tw Cen MT" panose="020B0602020104020603" pitchFamily="34" charset="0"/>
            </a:endParaRPr>
          </a:p>
        </p:txBody>
      </p:sp>
      <p:grpSp>
        <p:nvGrpSpPr>
          <p:cNvPr id="15" name="Group 14">
            <a:extLst>
              <a:ext uri="{FF2B5EF4-FFF2-40B4-BE49-F238E27FC236}">
                <a16:creationId xmlns="" xmlns:a16="http://schemas.microsoft.com/office/drawing/2014/main" id="{99A81CDB-32D0-44DE-8C97-ED9715A26794}"/>
              </a:ext>
            </a:extLst>
          </p:cNvPr>
          <p:cNvGrpSpPr/>
          <p:nvPr/>
        </p:nvGrpSpPr>
        <p:grpSpPr>
          <a:xfrm>
            <a:off x="4394853" y="5048835"/>
            <a:ext cx="3402294" cy="451824"/>
            <a:chOff x="4679586" y="878988"/>
            <a:chExt cx="1434489" cy="190500"/>
          </a:xfrm>
        </p:grpSpPr>
        <p:sp>
          <p:nvSpPr>
            <p:cNvPr id="16" name="Oval 15">
              <a:extLst>
                <a:ext uri="{FF2B5EF4-FFF2-40B4-BE49-F238E27FC236}">
                  <a16:creationId xmlns="" xmlns:a16="http://schemas.microsoft.com/office/drawing/2014/main" id="{D31D10B2-1E82-41AB-86A1-B072302828F6}"/>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 xmlns:a16="http://schemas.microsoft.com/office/drawing/2014/main" id="{EDB7722A-3558-43A6-B164-DF6A02A376BF}"/>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 xmlns:a16="http://schemas.microsoft.com/office/drawing/2014/main" id="{BFE304DF-F7E1-42ED-9E9B-4CE7C44D9B16}"/>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 xmlns:a16="http://schemas.microsoft.com/office/drawing/2014/main" id="{4F54F95C-E83F-4F9D-8AD7-617D43243D98}"/>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 xmlns:a16="http://schemas.microsoft.com/office/drawing/2014/main" id="{60EAC4EE-D672-4D5A-8655-7DB7D57CBE0E}"/>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TextBox 27">
            <a:extLst>
              <a:ext uri="{FF2B5EF4-FFF2-40B4-BE49-F238E27FC236}">
                <a16:creationId xmlns="" xmlns:a16="http://schemas.microsoft.com/office/drawing/2014/main" id="{B8583709-595F-4CE2-B8B0-C47733F186E5}"/>
              </a:ext>
            </a:extLst>
          </p:cNvPr>
          <p:cNvSpPr txBox="1"/>
          <p:nvPr/>
        </p:nvSpPr>
        <p:spPr>
          <a:xfrm>
            <a:off x="2336661" y="3916673"/>
            <a:ext cx="7278915" cy="723275"/>
          </a:xfrm>
          <a:prstGeom prst="rect">
            <a:avLst/>
          </a:prstGeom>
          <a:noFill/>
        </p:spPr>
        <p:txBody>
          <a:bodyPr wrap="square" rtlCol="0">
            <a:spAutoFit/>
          </a:bodyPr>
          <a:lstStyle/>
          <a:p>
            <a:pPr algn="ctr"/>
            <a:r>
              <a:rPr lang="en-US" sz="4100" dirty="0" smtClean="0">
                <a:solidFill>
                  <a:srgbClr val="03A1A4"/>
                </a:solidFill>
                <a:latin typeface="Tw Cen MT" panose="020B0602020104020603" pitchFamily="34" charset="0"/>
              </a:rPr>
              <a:t>Presentation</a:t>
            </a:r>
            <a:endParaRPr lang="en-US" sz="4100" dirty="0">
              <a:solidFill>
                <a:srgbClr val="03A1A4"/>
              </a:solidFill>
              <a:latin typeface="Tw Cen MT" panose="020B0602020104020603" pitchFamily="34" charset="0"/>
            </a:endParaRPr>
          </a:p>
        </p:txBody>
      </p:sp>
    </p:spTree>
    <p:extLst>
      <p:ext uri="{BB962C8B-B14F-4D97-AF65-F5344CB8AC3E}">
        <p14:creationId xmlns:p14="http://schemas.microsoft.com/office/powerpoint/2010/main" val="669643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1+#ppt_w/2"/>
                                          </p:val>
                                        </p:tav>
                                        <p:tav tm="100000">
                                          <p:val>
                                            <p:strVal val="#ppt_x"/>
                                          </p:val>
                                        </p:tav>
                                      </p:tavLst>
                                    </p:anim>
                                    <p:anim calcmode="lin" valueType="num">
                                      <p:cBhvr additive="base">
                                        <p:cTn id="12" dur="500" fill="hold"/>
                                        <p:tgtEl>
                                          <p:spTgt spid="2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p:cTn id="16" dur="500" fill="hold"/>
                                        <p:tgtEl>
                                          <p:spTgt spid="15"/>
                                        </p:tgtEl>
                                        <p:attrNameLst>
                                          <p:attrName>ppt_w</p:attrName>
                                        </p:attrNameLst>
                                      </p:cBhvr>
                                      <p:tavLst>
                                        <p:tav tm="0">
                                          <p:val>
                                            <p:fltVal val="0"/>
                                          </p:val>
                                        </p:tav>
                                        <p:tav tm="100000">
                                          <p:val>
                                            <p:strVal val="#ppt_w"/>
                                          </p:val>
                                        </p:tav>
                                      </p:tavLst>
                                    </p:anim>
                                    <p:anim calcmode="lin" valueType="num">
                                      <p:cBhvr>
                                        <p:cTn id="17" dur="500" fill="hold"/>
                                        <p:tgtEl>
                                          <p:spTgt spid="15"/>
                                        </p:tgtEl>
                                        <p:attrNameLst>
                                          <p:attrName>ppt_h</p:attrName>
                                        </p:attrNameLst>
                                      </p:cBhvr>
                                      <p:tavLst>
                                        <p:tav tm="0">
                                          <p:val>
                                            <p:fltVal val="0"/>
                                          </p:val>
                                        </p:tav>
                                        <p:tav tm="100000">
                                          <p:val>
                                            <p:strVal val="#ppt_h"/>
                                          </p:val>
                                        </p:tav>
                                      </p:tavLst>
                                    </p:anim>
                                    <p:animEffect transition="in" filter="fade">
                                      <p:cBhvr>
                                        <p:cTn id="1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BE8AA9BD-5B28-4BB1-803B-54BB6E1B0DE1}"/>
              </a:ext>
            </a:extLst>
          </p:cNvPr>
          <p:cNvSpPr txBox="1"/>
          <p:nvPr/>
        </p:nvSpPr>
        <p:spPr>
          <a:xfrm>
            <a:off x="2361234" y="216717"/>
            <a:ext cx="7278915" cy="707886"/>
          </a:xfrm>
          <a:prstGeom prst="rect">
            <a:avLst/>
          </a:prstGeom>
          <a:noFill/>
        </p:spPr>
        <p:txBody>
          <a:bodyPr wrap="square" rtlCol="0">
            <a:spAutoFit/>
          </a:bodyPr>
          <a:lstStyle/>
          <a:p>
            <a:pPr algn="ctr"/>
            <a:r>
              <a:rPr lang="en-US" sz="4000" dirty="0" smtClean="0">
                <a:solidFill>
                  <a:schemeClr val="bg1">
                    <a:lumMod val="65000"/>
                  </a:schemeClr>
                </a:solidFill>
                <a:latin typeface="Tw Cen MT" panose="020B0602020104020603" pitchFamily="34" charset="0"/>
              </a:rPr>
              <a:t>CODE</a:t>
            </a:r>
            <a:endParaRPr lang="en-US" sz="4000" dirty="0">
              <a:solidFill>
                <a:schemeClr val="bg1">
                  <a:lumMod val="65000"/>
                </a:schemeClr>
              </a:solidFill>
              <a:latin typeface="Tw Cen MT" panose="020B0602020104020603" pitchFamily="34" charset="0"/>
            </a:endParaRPr>
          </a:p>
        </p:txBody>
      </p:sp>
      <p:grpSp>
        <p:nvGrpSpPr>
          <p:cNvPr id="15" name="Group 14">
            <a:extLst>
              <a:ext uri="{FF2B5EF4-FFF2-40B4-BE49-F238E27FC236}">
                <a16:creationId xmlns="" xmlns:a16="http://schemas.microsoft.com/office/drawing/2014/main" id="{99A81CDB-32D0-44DE-8C97-ED9715A26794}"/>
              </a:ext>
            </a:extLst>
          </p:cNvPr>
          <p:cNvGrpSpPr/>
          <p:nvPr/>
        </p:nvGrpSpPr>
        <p:grpSpPr>
          <a:xfrm>
            <a:off x="5378756" y="878988"/>
            <a:ext cx="1434489" cy="190500"/>
            <a:chOff x="4679586" y="878988"/>
            <a:chExt cx="1434489" cy="190500"/>
          </a:xfrm>
        </p:grpSpPr>
        <p:sp>
          <p:nvSpPr>
            <p:cNvPr id="16" name="Oval 15">
              <a:extLst>
                <a:ext uri="{FF2B5EF4-FFF2-40B4-BE49-F238E27FC236}">
                  <a16:creationId xmlns="" xmlns:a16="http://schemas.microsoft.com/office/drawing/2014/main" id="{D31D10B2-1E82-41AB-86A1-B072302828F6}"/>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 xmlns:a16="http://schemas.microsoft.com/office/drawing/2014/main" id="{EDB7722A-3558-43A6-B164-DF6A02A376BF}"/>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 xmlns:a16="http://schemas.microsoft.com/office/drawing/2014/main" id="{BFE304DF-F7E1-42ED-9E9B-4CE7C44D9B16}"/>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 xmlns:a16="http://schemas.microsoft.com/office/drawing/2014/main" id="{4F54F95C-E83F-4F9D-8AD7-617D43243D98}"/>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 xmlns:a16="http://schemas.microsoft.com/office/drawing/2014/main" id="{60EAC4EE-D672-4D5A-8655-7DB7D57CBE0E}"/>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Image 1"/>
          <p:cNvPicPr>
            <a:picLocks noChangeAspect="1"/>
          </p:cNvPicPr>
          <p:nvPr/>
        </p:nvPicPr>
        <p:blipFill>
          <a:blip r:embed="rId2"/>
          <a:stretch>
            <a:fillRect/>
          </a:stretch>
        </p:blipFill>
        <p:spPr>
          <a:xfrm>
            <a:off x="1025842" y="1197428"/>
            <a:ext cx="9949698" cy="547269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164612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BE8AA9BD-5B28-4BB1-803B-54BB6E1B0DE1}"/>
              </a:ext>
            </a:extLst>
          </p:cNvPr>
          <p:cNvSpPr txBox="1"/>
          <p:nvPr/>
        </p:nvSpPr>
        <p:spPr>
          <a:xfrm>
            <a:off x="2361234" y="216717"/>
            <a:ext cx="7278915" cy="707886"/>
          </a:xfrm>
          <a:prstGeom prst="rect">
            <a:avLst/>
          </a:prstGeom>
          <a:noFill/>
        </p:spPr>
        <p:txBody>
          <a:bodyPr wrap="square" rtlCol="0">
            <a:spAutoFit/>
          </a:bodyPr>
          <a:lstStyle/>
          <a:p>
            <a:pPr algn="ctr"/>
            <a:r>
              <a:rPr lang="en-US" sz="4000" dirty="0" smtClean="0">
                <a:solidFill>
                  <a:schemeClr val="bg1">
                    <a:lumMod val="65000"/>
                  </a:schemeClr>
                </a:solidFill>
                <a:latin typeface="Tw Cen MT" panose="020B0602020104020603" pitchFamily="34" charset="0"/>
              </a:rPr>
              <a:t>SIMULATION</a:t>
            </a:r>
            <a:endParaRPr lang="en-US" sz="4000" dirty="0">
              <a:solidFill>
                <a:schemeClr val="bg1">
                  <a:lumMod val="65000"/>
                </a:schemeClr>
              </a:solidFill>
              <a:latin typeface="Tw Cen MT" panose="020B0602020104020603" pitchFamily="34" charset="0"/>
            </a:endParaRPr>
          </a:p>
        </p:txBody>
      </p:sp>
      <p:grpSp>
        <p:nvGrpSpPr>
          <p:cNvPr id="15" name="Group 14">
            <a:extLst>
              <a:ext uri="{FF2B5EF4-FFF2-40B4-BE49-F238E27FC236}">
                <a16:creationId xmlns="" xmlns:a16="http://schemas.microsoft.com/office/drawing/2014/main" id="{99A81CDB-32D0-44DE-8C97-ED9715A26794}"/>
              </a:ext>
            </a:extLst>
          </p:cNvPr>
          <p:cNvGrpSpPr/>
          <p:nvPr/>
        </p:nvGrpSpPr>
        <p:grpSpPr>
          <a:xfrm>
            <a:off x="5378756" y="878988"/>
            <a:ext cx="1434489" cy="190500"/>
            <a:chOff x="4679586" y="878988"/>
            <a:chExt cx="1434489" cy="190500"/>
          </a:xfrm>
        </p:grpSpPr>
        <p:sp>
          <p:nvSpPr>
            <p:cNvPr id="16" name="Oval 15">
              <a:extLst>
                <a:ext uri="{FF2B5EF4-FFF2-40B4-BE49-F238E27FC236}">
                  <a16:creationId xmlns="" xmlns:a16="http://schemas.microsoft.com/office/drawing/2014/main" id="{D31D10B2-1E82-41AB-86A1-B072302828F6}"/>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 xmlns:a16="http://schemas.microsoft.com/office/drawing/2014/main" id="{EDB7722A-3558-43A6-B164-DF6A02A376BF}"/>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 xmlns:a16="http://schemas.microsoft.com/office/drawing/2014/main" id="{BFE304DF-F7E1-42ED-9E9B-4CE7C44D9B16}"/>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 xmlns:a16="http://schemas.microsoft.com/office/drawing/2014/main" id="{4F54F95C-E83F-4F9D-8AD7-617D43243D98}"/>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 xmlns:a16="http://schemas.microsoft.com/office/drawing/2014/main" id="{60EAC4EE-D672-4D5A-8655-7DB7D57CBE0E}"/>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27142915"/>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WhatsApp Video 2022-01-17 at 11.46.26 P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68829" y="0"/>
            <a:ext cx="9884228" cy="6858000"/>
          </a:xfrm>
        </p:spPr>
      </p:pic>
    </p:spTree>
    <p:extLst>
      <p:ext uri="{BB962C8B-B14F-4D97-AF65-F5344CB8AC3E}">
        <p14:creationId xmlns:p14="http://schemas.microsoft.com/office/powerpoint/2010/main" val="376592280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BE8AA9BD-5B28-4BB1-803B-54BB6E1B0DE1}"/>
              </a:ext>
            </a:extLst>
          </p:cNvPr>
          <p:cNvSpPr txBox="1"/>
          <p:nvPr/>
        </p:nvSpPr>
        <p:spPr>
          <a:xfrm>
            <a:off x="2361234" y="216717"/>
            <a:ext cx="7278915" cy="707886"/>
          </a:xfrm>
          <a:prstGeom prst="rect">
            <a:avLst/>
          </a:prstGeom>
          <a:noFill/>
        </p:spPr>
        <p:txBody>
          <a:bodyPr wrap="square" rtlCol="0">
            <a:spAutoFit/>
          </a:bodyPr>
          <a:lstStyle/>
          <a:p>
            <a:pPr algn="ctr"/>
            <a:r>
              <a:rPr lang="en-US" sz="4000" dirty="0" smtClean="0">
                <a:solidFill>
                  <a:schemeClr val="bg1">
                    <a:lumMod val="65000"/>
                  </a:schemeClr>
                </a:solidFill>
                <a:latin typeface="Tw Cen MT" panose="020B0602020104020603" pitchFamily="34" charset="0"/>
              </a:rPr>
              <a:t>Conclusion</a:t>
            </a:r>
            <a:endParaRPr lang="en-US" sz="4000" dirty="0">
              <a:solidFill>
                <a:schemeClr val="bg1">
                  <a:lumMod val="65000"/>
                </a:schemeClr>
              </a:solidFill>
              <a:latin typeface="Tw Cen MT" panose="020B0602020104020603" pitchFamily="34" charset="0"/>
            </a:endParaRPr>
          </a:p>
        </p:txBody>
      </p:sp>
      <p:grpSp>
        <p:nvGrpSpPr>
          <p:cNvPr id="15" name="Group 14">
            <a:extLst>
              <a:ext uri="{FF2B5EF4-FFF2-40B4-BE49-F238E27FC236}">
                <a16:creationId xmlns="" xmlns:a16="http://schemas.microsoft.com/office/drawing/2014/main" id="{99A81CDB-32D0-44DE-8C97-ED9715A26794}"/>
              </a:ext>
            </a:extLst>
          </p:cNvPr>
          <p:cNvGrpSpPr/>
          <p:nvPr/>
        </p:nvGrpSpPr>
        <p:grpSpPr>
          <a:xfrm>
            <a:off x="5378756" y="878988"/>
            <a:ext cx="1434489" cy="190500"/>
            <a:chOff x="4679586" y="878988"/>
            <a:chExt cx="1434489" cy="190500"/>
          </a:xfrm>
        </p:grpSpPr>
        <p:sp>
          <p:nvSpPr>
            <p:cNvPr id="16" name="Oval 15">
              <a:extLst>
                <a:ext uri="{FF2B5EF4-FFF2-40B4-BE49-F238E27FC236}">
                  <a16:creationId xmlns="" xmlns:a16="http://schemas.microsoft.com/office/drawing/2014/main" id="{D31D10B2-1E82-41AB-86A1-B072302828F6}"/>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 xmlns:a16="http://schemas.microsoft.com/office/drawing/2014/main" id="{EDB7722A-3558-43A6-B164-DF6A02A376BF}"/>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 xmlns:a16="http://schemas.microsoft.com/office/drawing/2014/main" id="{BFE304DF-F7E1-42ED-9E9B-4CE7C44D9B16}"/>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 xmlns:a16="http://schemas.microsoft.com/office/drawing/2014/main" id="{4F54F95C-E83F-4F9D-8AD7-617D43243D98}"/>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 xmlns:a16="http://schemas.microsoft.com/office/drawing/2014/main" id="{60EAC4EE-D672-4D5A-8655-7DB7D57CBE0E}"/>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 xmlns:a16="http://schemas.microsoft.com/office/drawing/2014/main" id="{64338F0A-8248-4C7F-A630-F8BFCE52D3AA}"/>
              </a:ext>
            </a:extLst>
          </p:cNvPr>
          <p:cNvGrpSpPr/>
          <p:nvPr/>
        </p:nvGrpSpPr>
        <p:grpSpPr>
          <a:xfrm>
            <a:off x="2063085" y="1184040"/>
            <a:ext cx="8065713" cy="5262979"/>
            <a:chOff x="2976878" y="3546240"/>
            <a:chExt cx="6791601" cy="5262979"/>
          </a:xfrm>
        </p:grpSpPr>
        <p:sp>
          <p:nvSpPr>
            <p:cNvPr id="21" name="TextBox 20">
              <a:extLst>
                <a:ext uri="{FF2B5EF4-FFF2-40B4-BE49-F238E27FC236}">
                  <a16:creationId xmlns="" xmlns:a16="http://schemas.microsoft.com/office/drawing/2014/main" id="{982A5AAB-A3CF-4918-97C8-8B57985F7526}"/>
                </a:ext>
              </a:extLst>
            </p:cNvPr>
            <p:cNvSpPr txBox="1"/>
            <p:nvPr/>
          </p:nvSpPr>
          <p:spPr>
            <a:xfrm>
              <a:off x="4168474" y="3874286"/>
              <a:ext cx="4045435" cy="584775"/>
            </a:xfrm>
            <a:prstGeom prst="rect">
              <a:avLst/>
            </a:prstGeom>
            <a:noFill/>
          </p:spPr>
          <p:txBody>
            <a:bodyPr wrap="square" rtlCol="0">
              <a:spAutoFit/>
            </a:bodyPr>
            <a:lstStyle/>
            <a:p>
              <a:pPr algn="ctr"/>
              <a:endParaRPr lang="en-US" sz="3200" dirty="0">
                <a:solidFill>
                  <a:srgbClr val="03A1A4"/>
                </a:solidFill>
                <a:latin typeface="Tw Cen MT" panose="020B0602020104020603" pitchFamily="34" charset="0"/>
              </a:endParaRPr>
            </a:p>
          </p:txBody>
        </p:sp>
        <p:sp>
          <p:nvSpPr>
            <p:cNvPr id="24" name="TextBox 23">
              <a:extLst>
                <a:ext uri="{FF2B5EF4-FFF2-40B4-BE49-F238E27FC236}">
                  <a16:creationId xmlns="" xmlns:a16="http://schemas.microsoft.com/office/drawing/2014/main" id="{14F4BCEC-0127-47F1-895D-949414E51E68}"/>
                </a:ext>
              </a:extLst>
            </p:cNvPr>
            <p:cNvSpPr txBox="1"/>
            <p:nvPr/>
          </p:nvSpPr>
          <p:spPr>
            <a:xfrm>
              <a:off x="4868805" y="4379315"/>
              <a:ext cx="2644771" cy="461665"/>
            </a:xfrm>
            <a:prstGeom prst="rect">
              <a:avLst/>
            </a:prstGeom>
            <a:noFill/>
          </p:spPr>
          <p:txBody>
            <a:bodyPr wrap="square" rtlCol="0">
              <a:spAutoFit/>
            </a:bodyPr>
            <a:lstStyle/>
            <a:p>
              <a:pPr algn="ctr"/>
              <a:endParaRPr lang="en-US" sz="2400" dirty="0">
                <a:solidFill>
                  <a:schemeClr val="bg1">
                    <a:lumMod val="65000"/>
                  </a:schemeClr>
                </a:solidFill>
                <a:latin typeface="Tw Cen MT" panose="020B0602020104020603" pitchFamily="34" charset="0"/>
              </a:endParaRPr>
            </a:p>
          </p:txBody>
        </p:sp>
        <p:sp>
          <p:nvSpPr>
            <p:cNvPr id="25" name="TextBox 24">
              <a:extLst>
                <a:ext uri="{FF2B5EF4-FFF2-40B4-BE49-F238E27FC236}">
                  <a16:creationId xmlns="" xmlns:a16="http://schemas.microsoft.com/office/drawing/2014/main" id="{7C3AC053-9CD5-4CF1-A37E-8A815572BF59}"/>
                </a:ext>
              </a:extLst>
            </p:cNvPr>
            <p:cNvSpPr txBox="1"/>
            <p:nvPr/>
          </p:nvSpPr>
          <p:spPr>
            <a:xfrm>
              <a:off x="4868805" y="4816926"/>
              <a:ext cx="2644771" cy="369332"/>
            </a:xfrm>
            <a:prstGeom prst="rect">
              <a:avLst/>
            </a:prstGeom>
            <a:noFill/>
          </p:spPr>
          <p:txBody>
            <a:bodyPr wrap="square" rtlCol="0">
              <a:spAutoFit/>
            </a:bodyPr>
            <a:lstStyle/>
            <a:p>
              <a:pPr algn="ctr"/>
              <a:endParaRPr lang="en-US" dirty="0">
                <a:solidFill>
                  <a:schemeClr val="bg1">
                    <a:lumMod val="65000"/>
                  </a:schemeClr>
                </a:solidFill>
                <a:latin typeface="Tw Cen MT" panose="020B0602020104020603" pitchFamily="34" charset="0"/>
              </a:endParaRPr>
            </a:p>
          </p:txBody>
        </p:sp>
        <p:sp>
          <p:nvSpPr>
            <p:cNvPr id="26" name="TextBox 25">
              <a:extLst>
                <a:ext uri="{FF2B5EF4-FFF2-40B4-BE49-F238E27FC236}">
                  <a16:creationId xmlns="" xmlns:a16="http://schemas.microsoft.com/office/drawing/2014/main" id="{B0CC3266-0814-40CF-8FB7-59068666DA92}"/>
                </a:ext>
              </a:extLst>
            </p:cNvPr>
            <p:cNvSpPr txBox="1"/>
            <p:nvPr/>
          </p:nvSpPr>
          <p:spPr>
            <a:xfrm>
              <a:off x="2976878" y="3546240"/>
              <a:ext cx="6791601" cy="5262979"/>
            </a:xfrm>
            <a:prstGeom prst="rect">
              <a:avLst/>
            </a:prstGeom>
            <a:noFill/>
          </p:spPr>
          <p:txBody>
            <a:bodyPr wrap="square" rtlCol="0">
              <a:spAutoFit/>
            </a:bodyPr>
            <a:lstStyle/>
            <a:p>
              <a:pPr algn="ctr"/>
              <a:r>
                <a:rPr lang="fr-FR" sz="2400" dirty="0">
                  <a:solidFill>
                    <a:schemeClr val="bg1">
                      <a:lumMod val="65000"/>
                    </a:schemeClr>
                  </a:solidFill>
                  <a:latin typeface="Tw Cen MT" panose="020B0602020104020603" pitchFamily="34" charset="0"/>
                </a:rPr>
                <a:t>Ce projet a été pour nous l’occasion de découvrir un milieu qui nous intéresse , à savoir </a:t>
              </a:r>
              <a:r>
                <a:rPr lang="fr-FR" sz="2400" dirty="0" smtClean="0">
                  <a:solidFill>
                    <a:schemeClr val="bg1">
                      <a:lumMod val="65000"/>
                    </a:schemeClr>
                  </a:solidFill>
                  <a:latin typeface="Tw Cen MT" panose="020B0602020104020603" pitchFamily="34" charset="0"/>
                </a:rPr>
                <a:t>la robotique</a:t>
              </a:r>
              <a:r>
                <a:rPr lang="fr-FR" sz="2400" dirty="0">
                  <a:solidFill>
                    <a:schemeClr val="bg1">
                      <a:lumMod val="65000"/>
                    </a:schemeClr>
                  </a:solidFill>
                  <a:latin typeface="Tw Cen MT" panose="020B0602020104020603" pitchFamily="34" charset="0"/>
                </a:rPr>
                <a:t>. C’est un domaine qui semble compliqué à aborder seul et le fait de l’avoir </a:t>
              </a:r>
              <a:r>
                <a:rPr lang="fr-FR" sz="2400" dirty="0" smtClean="0">
                  <a:solidFill>
                    <a:schemeClr val="bg1">
                      <a:lumMod val="65000"/>
                    </a:schemeClr>
                  </a:solidFill>
                  <a:latin typeface="Tw Cen MT" panose="020B0602020104020603" pitchFamily="34" charset="0"/>
                </a:rPr>
                <a:t>fait en </a:t>
              </a:r>
              <a:r>
                <a:rPr lang="fr-FR" sz="2400" dirty="0">
                  <a:solidFill>
                    <a:schemeClr val="bg1">
                      <a:lumMod val="65000"/>
                    </a:schemeClr>
                  </a:solidFill>
                  <a:latin typeface="Tw Cen MT" panose="020B0602020104020603" pitchFamily="34" charset="0"/>
                </a:rPr>
                <a:t>groupe et accompagné d’un professeur (</a:t>
              </a:r>
              <a:r>
                <a:rPr lang="fr-FR" sz="2400" b="1" dirty="0">
                  <a:solidFill>
                    <a:schemeClr val="bg1">
                      <a:lumMod val="65000"/>
                    </a:schemeClr>
                  </a:solidFill>
                  <a:latin typeface="Tw Cen MT" panose="020B0602020104020603" pitchFamily="34" charset="0"/>
                </a:rPr>
                <a:t>Mr </a:t>
              </a:r>
              <a:r>
                <a:rPr lang="fr-FR" sz="2400" b="1" dirty="0" err="1">
                  <a:solidFill>
                    <a:schemeClr val="bg1">
                      <a:lumMod val="65000"/>
                    </a:schemeClr>
                  </a:solidFill>
                  <a:latin typeface="Tw Cen MT" panose="020B0602020104020603" pitchFamily="34" charset="0"/>
                </a:rPr>
                <a:t>Alae</a:t>
              </a:r>
              <a:r>
                <a:rPr lang="fr-FR" sz="2400" b="1" dirty="0">
                  <a:solidFill>
                    <a:schemeClr val="bg1">
                      <a:lumMod val="65000"/>
                    </a:schemeClr>
                  </a:solidFill>
                  <a:latin typeface="Tw Cen MT" panose="020B0602020104020603" pitchFamily="34" charset="0"/>
                </a:rPr>
                <a:t> </a:t>
              </a:r>
              <a:r>
                <a:rPr lang="fr-FR" sz="2400" b="1" dirty="0" err="1" smtClean="0">
                  <a:solidFill>
                    <a:schemeClr val="bg1">
                      <a:lumMod val="65000"/>
                    </a:schemeClr>
                  </a:solidFill>
                  <a:latin typeface="Tw Cen MT" panose="020B0602020104020603" pitchFamily="34" charset="0"/>
                </a:rPr>
                <a:t>Ammour</a:t>
              </a:r>
              <a:r>
                <a:rPr lang="fr-FR" sz="2400" dirty="0">
                  <a:solidFill>
                    <a:schemeClr val="bg1">
                      <a:lumMod val="65000"/>
                    </a:schemeClr>
                  </a:solidFill>
                  <a:latin typeface="Tw Cen MT" panose="020B0602020104020603" pitchFamily="34" charset="0"/>
                </a:rPr>
                <a:t>) nous a permis d’apprendre de nombreuse </a:t>
              </a:r>
              <a:r>
                <a:rPr lang="fr-FR" sz="2400" dirty="0" smtClean="0">
                  <a:solidFill>
                    <a:schemeClr val="bg1">
                      <a:lumMod val="65000"/>
                    </a:schemeClr>
                  </a:solidFill>
                  <a:latin typeface="Tw Cen MT" panose="020B0602020104020603" pitchFamily="34" charset="0"/>
                </a:rPr>
                <a:t>chose. Nous </a:t>
              </a:r>
              <a:r>
                <a:rPr lang="fr-FR" sz="2400" dirty="0">
                  <a:solidFill>
                    <a:schemeClr val="bg1">
                      <a:lumMod val="65000"/>
                    </a:schemeClr>
                  </a:solidFill>
                  <a:latin typeface="Tw Cen MT" panose="020B0602020104020603" pitchFamily="34" charset="0"/>
                </a:rPr>
                <a:t>sommes très fier du résultat obtenu, qui est le fruit d’un travail de collaboration entre </a:t>
              </a:r>
              <a:r>
                <a:rPr lang="fr-FR" sz="2400" dirty="0" smtClean="0">
                  <a:solidFill>
                    <a:schemeClr val="bg1">
                      <a:lumMod val="65000"/>
                    </a:schemeClr>
                  </a:solidFill>
                  <a:latin typeface="Tw Cen MT" panose="020B0602020104020603" pitchFamily="34" charset="0"/>
                </a:rPr>
                <a:t>tous les </a:t>
              </a:r>
              <a:r>
                <a:rPr lang="fr-FR" sz="2400" dirty="0">
                  <a:solidFill>
                    <a:schemeClr val="bg1">
                      <a:lumMod val="65000"/>
                    </a:schemeClr>
                  </a:solidFill>
                  <a:latin typeface="Tw Cen MT" panose="020B0602020104020603" pitchFamily="34" charset="0"/>
                </a:rPr>
                <a:t>membres du groupe. Bien que le projet ait été ponctué de haut et de bas, nous </a:t>
              </a:r>
              <a:r>
                <a:rPr lang="fr-FR" sz="2400" dirty="0" smtClean="0">
                  <a:solidFill>
                    <a:schemeClr val="bg1">
                      <a:lumMod val="65000"/>
                    </a:schemeClr>
                  </a:solidFill>
                  <a:latin typeface="Tw Cen MT" panose="020B0602020104020603" pitchFamily="34" charset="0"/>
                </a:rPr>
                <a:t>avons su </a:t>
              </a:r>
              <a:r>
                <a:rPr lang="fr-FR" sz="2400" dirty="0">
                  <a:solidFill>
                    <a:schemeClr val="bg1">
                      <a:lumMod val="65000"/>
                    </a:schemeClr>
                  </a:solidFill>
                  <a:latin typeface="Tw Cen MT" panose="020B0602020104020603" pitchFamily="34" charset="0"/>
                </a:rPr>
                <a:t>redoubler d’efforts pour parvenir au résultat souhaité, à savoir faire en sorte que </a:t>
              </a:r>
              <a:r>
                <a:rPr lang="fr-FR" sz="2400" dirty="0" smtClean="0">
                  <a:solidFill>
                    <a:schemeClr val="bg1">
                      <a:lumMod val="65000"/>
                    </a:schemeClr>
                  </a:solidFill>
                  <a:latin typeface="Tw Cen MT" panose="020B0602020104020603" pitchFamily="34" charset="0"/>
                </a:rPr>
                <a:t>notre robot </a:t>
              </a:r>
              <a:r>
                <a:rPr lang="fr-FR" sz="2400" dirty="0">
                  <a:solidFill>
                    <a:schemeClr val="bg1">
                      <a:lumMod val="65000"/>
                    </a:schemeClr>
                  </a:solidFill>
                  <a:latin typeface="Tw Cen MT" panose="020B0602020104020603" pitchFamily="34" charset="0"/>
                </a:rPr>
                <a:t>suive une ligne et évite les obstacles . Ce projet nous a donc apporté beaucoup : nous avons  appris des choses dans </a:t>
              </a:r>
              <a:r>
                <a:rPr lang="fr-FR" sz="2400" dirty="0" smtClean="0">
                  <a:solidFill>
                    <a:schemeClr val="bg1">
                      <a:lumMod val="65000"/>
                    </a:schemeClr>
                  </a:solidFill>
                  <a:latin typeface="Tw Cen MT" panose="020B0602020104020603" pitchFamily="34" charset="0"/>
                </a:rPr>
                <a:t>de nombreux </a:t>
              </a:r>
              <a:r>
                <a:rPr lang="fr-FR" sz="2400" dirty="0">
                  <a:solidFill>
                    <a:schemeClr val="bg1">
                      <a:lumMod val="65000"/>
                    </a:schemeClr>
                  </a:solidFill>
                  <a:latin typeface="Tw Cen MT" panose="020B0602020104020603" pitchFamily="34" charset="0"/>
                </a:rPr>
                <a:t>domaines, et nous avons  su trouver notre place au sein d’un groupe afin d’aboutir à </a:t>
              </a:r>
              <a:r>
                <a:rPr lang="fr-FR" sz="2400" dirty="0" smtClean="0">
                  <a:solidFill>
                    <a:schemeClr val="bg1">
                      <a:lumMod val="65000"/>
                    </a:schemeClr>
                  </a:solidFill>
                  <a:latin typeface="Tw Cen MT" panose="020B0602020104020603" pitchFamily="34" charset="0"/>
                </a:rPr>
                <a:t>notre robot</a:t>
              </a:r>
              <a:r>
                <a:rPr lang="fr-FR" sz="2400" dirty="0">
                  <a:solidFill>
                    <a:schemeClr val="bg1">
                      <a:lumMod val="65000"/>
                    </a:schemeClr>
                  </a:solidFill>
                  <a:latin typeface="Tw Cen MT" panose="020B0602020104020603" pitchFamily="34" charset="0"/>
                </a:rPr>
                <a:t>.</a:t>
              </a:r>
              <a:endParaRPr lang="en-US" sz="2400" dirty="0">
                <a:solidFill>
                  <a:schemeClr val="bg1">
                    <a:lumMod val="65000"/>
                  </a:schemeClr>
                </a:solidFill>
                <a:latin typeface="Tw Cen MT" panose="020B0602020104020603" pitchFamily="34" charset="0"/>
              </a:endParaRPr>
            </a:p>
          </p:txBody>
        </p:sp>
      </p:grpSp>
    </p:spTree>
    <p:extLst>
      <p:ext uri="{BB962C8B-B14F-4D97-AF65-F5344CB8AC3E}">
        <p14:creationId xmlns:p14="http://schemas.microsoft.com/office/powerpoint/2010/main" val="16656525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anim calcmode="lin" valueType="num">
                                      <p:cBhvr>
                                        <p:cTn id="8" dur="500" fill="hold"/>
                                        <p:tgtEl>
                                          <p:spTgt spid="27"/>
                                        </p:tgtEl>
                                        <p:attrNameLst>
                                          <p:attrName>ppt_x</p:attrName>
                                        </p:attrNameLst>
                                      </p:cBhvr>
                                      <p:tavLst>
                                        <p:tav tm="0">
                                          <p:val>
                                            <p:strVal val="#ppt_x"/>
                                          </p:val>
                                        </p:tav>
                                        <p:tav tm="100000">
                                          <p:val>
                                            <p:strVal val="#ppt_x"/>
                                          </p:val>
                                        </p:tav>
                                      </p:tavLst>
                                    </p:anim>
                                    <p:anim calcmode="lin" valueType="num">
                                      <p:cBhvr>
                                        <p:cTn id="9" dur="5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BE8AA9BD-5B28-4BB1-803B-54BB6E1B0DE1}"/>
              </a:ext>
            </a:extLst>
          </p:cNvPr>
          <p:cNvSpPr txBox="1"/>
          <p:nvPr/>
        </p:nvSpPr>
        <p:spPr>
          <a:xfrm>
            <a:off x="1599688" y="2997016"/>
            <a:ext cx="8992508" cy="1446550"/>
          </a:xfrm>
          <a:prstGeom prst="rect">
            <a:avLst/>
          </a:prstGeom>
          <a:noFill/>
        </p:spPr>
        <p:txBody>
          <a:bodyPr wrap="square" rtlCol="0">
            <a:spAutoFit/>
          </a:bodyPr>
          <a:lstStyle/>
          <a:p>
            <a:pPr algn="ctr"/>
            <a:r>
              <a:rPr lang="en-US" sz="4400" b="1" dirty="0">
                <a:solidFill>
                  <a:schemeClr val="bg1">
                    <a:lumMod val="65000"/>
                  </a:schemeClr>
                </a:solidFill>
                <a:latin typeface="Tw Cen MT" panose="020B0602020104020603" pitchFamily="34" charset="0"/>
              </a:rPr>
              <a:t>T H A N K S  F O R  </a:t>
            </a:r>
            <a:r>
              <a:rPr lang="en-US" sz="4400" b="1" dirty="0" smtClean="0">
                <a:solidFill>
                  <a:schemeClr val="bg1">
                    <a:lumMod val="65000"/>
                  </a:schemeClr>
                </a:solidFill>
                <a:latin typeface="Tw Cen MT" panose="020B0602020104020603" pitchFamily="34" charset="0"/>
              </a:rPr>
              <a:t>Y O U ’ R E        A T </a:t>
            </a:r>
            <a:r>
              <a:rPr lang="en-US" sz="4400" b="1" dirty="0" err="1" smtClean="0">
                <a:solidFill>
                  <a:schemeClr val="bg1">
                    <a:lumMod val="65000"/>
                  </a:schemeClr>
                </a:solidFill>
                <a:latin typeface="Tw Cen MT" panose="020B0602020104020603" pitchFamily="34" charset="0"/>
              </a:rPr>
              <a:t>T</a:t>
            </a:r>
            <a:r>
              <a:rPr lang="en-US" sz="4400" b="1" dirty="0" smtClean="0">
                <a:solidFill>
                  <a:schemeClr val="bg1">
                    <a:lumMod val="65000"/>
                  </a:schemeClr>
                </a:solidFill>
                <a:latin typeface="Tw Cen MT" panose="020B0602020104020603" pitchFamily="34" charset="0"/>
              </a:rPr>
              <a:t> E N T I O N</a:t>
            </a:r>
            <a:endParaRPr lang="en-US" sz="4400" b="1" dirty="0">
              <a:solidFill>
                <a:schemeClr val="bg1">
                  <a:lumMod val="65000"/>
                </a:schemeClr>
              </a:solidFill>
              <a:latin typeface="Tw Cen MT" panose="020B0602020104020603" pitchFamily="34" charset="0"/>
            </a:endParaRPr>
          </a:p>
        </p:txBody>
      </p:sp>
      <p:grpSp>
        <p:nvGrpSpPr>
          <p:cNvPr id="5" name="Group 4">
            <a:extLst>
              <a:ext uri="{FF2B5EF4-FFF2-40B4-BE49-F238E27FC236}">
                <a16:creationId xmlns="" xmlns:a16="http://schemas.microsoft.com/office/drawing/2014/main" id="{7D884BCA-1978-49CC-8588-5399D7CABDE7}"/>
              </a:ext>
            </a:extLst>
          </p:cNvPr>
          <p:cNvGrpSpPr/>
          <p:nvPr/>
        </p:nvGrpSpPr>
        <p:grpSpPr>
          <a:xfrm>
            <a:off x="5378756" y="6145070"/>
            <a:ext cx="1434489" cy="190500"/>
            <a:chOff x="4679586" y="878988"/>
            <a:chExt cx="1434489" cy="190500"/>
          </a:xfrm>
        </p:grpSpPr>
        <p:sp>
          <p:nvSpPr>
            <p:cNvPr id="6" name="Oval 5">
              <a:extLst>
                <a:ext uri="{FF2B5EF4-FFF2-40B4-BE49-F238E27FC236}">
                  <a16:creationId xmlns="" xmlns:a16="http://schemas.microsoft.com/office/drawing/2014/main" id="{3701A590-ABA9-4BD2-BD64-376A4C227798}"/>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 xmlns:a16="http://schemas.microsoft.com/office/drawing/2014/main" id="{3E53B434-A2A6-4C16-99DD-292CE4FD62C4}"/>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 xmlns:a16="http://schemas.microsoft.com/office/drawing/2014/main" id="{F3E5BC96-17A2-4BD5-BA51-10270687E851}"/>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 xmlns:a16="http://schemas.microsoft.com/office/drawing/2014/main" id="{1A06ACCC-548D-4873-BD3B-AD3CA2C095B0}"/>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 xmlns:a16="http://schemas.microsoft.com/office/drawing/2014/main" id="{7CBDE4C1-DAF9-476F-B807-27BE954F6C82}"/>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 xmlns:a16="http://schemas.microsoft.com/office/drawing/2014/main" id="{50AD5817-10C9-4E0E-A247-63D6F743F82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78755" y="1203543"/>
            <a:ext cx="1244104" cy="1244104"/>
          </a:xfrm>
          <a:prstGeom prst="rect">
            <a:avLst/>
          </a:prstGeom>
        </p:spPr>
      </p:pic>
    </p:spTree>
    <p:extLst>
      <p:ext uri="{BB962C8B-B14F-4D97-AF65-F5344CB8AC3E}">
        <p14:creationId xmlns:p14="http://schemas.microsoft.com/office/powerpoint/2010/main" val="23384681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p:cNvSpPr>
            <a:spLocks noGrp="1"/>
          </p:cNvSpPr>
          <p:nvPr>
            <p:ph type="subTitle" idx="1"/>
          </p:nvPr>
        </p:nvSpPr>
        <p:spPr>
          <a:xfrm>
            <a:off x="1589314" y="1393371"/>
            <a:ext cx="9144000" cy="3363686"/>
          </a:xfrm>
        </p:spPr>
        <p:txBody>
          <a:bodyPr>
            <a:normAutofit lnSpcReduction="10000"/>
          </a:bodyPr>
          <a:lstStyle/>
          <a:p>
            <a:r>
              <a:rPr lang="fr-FR" b="1" u="sng" dirty="0">
                <a:solidFill>
                  <a:schemeClr val="bg1">
                    <a:lumMod val="50000"/>
                  </a:schemeClr>
                </a:solidFill>
              </a:rPr>
              <a:t>Réalisée par :</a:t>
            </a:r>
          </a:p>
          <a:p>
            <a:pPr algn="l"/>
            <a:endParaRPr lang="fr-FR" dirty="0" smtClean="0">
              <a:solidFill>
                <a:schemeClr val="bg1">
                  <a:lumMod val="50000"/>
                </a:schemeClr>
              </a:solidFill>
            </a:endParaRPr>
          </a:p>
          <a:p>
            <a:pPr algn="l"/>
            <a:r>
              <a:rPr lang="fr-FR" smtClean="0">
                <a:solidFill>
                  <a:schemeClr val="bg1">
                    <a:lumMod val="50000"/>
                  </a:schemeClr>
                </a:solidFill>
              </a:rPr>
              <a:t> Oumayma</a:t>
            </a:r>
            <a:r>
              <a:rPr lang="fr-FR" dirty="0" smtClean="0">
                <a:solidFill>
                  <a:schemeClr val="bg1">
                    <a:lumMod val="50000"/>
                  </a:schemeClr>
                </a:solidFill>
              </a:rPr>
              <a:t> </a:t>
            </a:r>
            <a:r>
              <a:rPr lang="fr-FR" dirty="0">
                <a:solidFill>
                  <a:schemeClr val="bg1">
                    <a:lumMod val="50000"/>
                  </a:schemeClr>
                </a:solidFill>
              </a:rPr>
              <a:t>ELBAKKALI.</a:t>
            </a:r>
          </a:p>
          <a:p>
            <a:pPr algn="l"/>
            <a:r>
              <a:rPr lang="fr-FR" dirty="0">
                <a:solidFill>
                  <a:schemeClr val="bg1">
                    <a:lumMod val="50000"/>
                  </a:schemeClr>
                </a:solidFill>
              </a:rPr>
              <a:t> Amal LAMINI.</a:t>
            </a:r>
          </a:p>
          <a:p>
            <a:pPr algn="l"/>
            <a:r>
              <a:rPr lang="fr-FR" dirty="0">
                <a:solidFill>
                  <a:schemeClr val="bg1">
                    <a:lumMod val="50000"/>
                  </a:schemeClr>
                </a:solidFill>
              </a:rPr>
              <a:t> Fatima </a:t>
            </a:r>
            <a:r>
              <a:rPr lang="fr-FR" dirty="0" err="1">
                <a:solidFill>
                  <a:schemeClr val="bg1">
                    <a:lumMod val="50000"/>
                  </a:schemeClr>
                </a:solidFill>
              </a:rPr>
              <a:t>Ezzahra</a:t>
            </a:r>
            <a:r>
              <a:rPr lang="fr-FR" dirty="0">
                <a:solidFill>
                  <a:schemeClr val="bg1">
                    <a:lumMod val="50000"/>
                  </a:schemeClr>
                </a:solidFill>
              </a:rPr>
              <a:t> SEFFARI.</a:t>
            </a:r>
          </a:p>
          <a:p>
            <a:pPr algn="l"/>
            <a:r>
              <a:rPr lang="fr-FR" dirty="0">
                <a:solidFill>
                  <a:schemeClr val="bg1">
                    <a:lumMod val="50000"/>
                  </a:schemeClr>
                </a:solidFill>
              </a:rPr>
              <a:t> </a:t>
            </a:r>
            <a:r>
              <a:rPr lang="fr-FR" dirty="0" err="1">
                <a:solidFill>
                  <a:schemeClr val="bg1">
                    <a:lumMod val="50000"/>
                  </a:schemeClr>
                </a:solidFill>
              </a:rPr>
              <a:t>Wafae</a:t>
            </a:r>
            <a:r>
              <a:rPr lang="fr-FR" dirty="0">
                <a:solidFill>
                  <a:schemeClr val="bg1">
                    <a:lumMod val="50000"/>
                  </a:schemeClr>
                </a:solidFill>
              </a:rPr>
              <a:t> HAMDAOUI.</a:t>
            </a:r>
          </a:p>
          <a:p>
            <a:pPr algn="l"/>
            <a:r>
              <a:rPr lang="fr-FR" dirty="0">
                <a:solidFill>
                  <a:schemeClr val="bg1">
                    <a:lumMod val="50000"/>
                  </a:schemeClr>
                </a:solidFill>
              </a:rPr>
              <a:t> </a:t>
            </a:r>
            <a:r>
              <a:rPr lang="fr-FR" dirty="0" err="1">
                <a:solidFill>
                  <a:schemeClr val="bg1">
                    <a:lumMod val="50000"/>
                  </a:schemeClr>
                </a:solidFill>
              </a:rPr>
              <a:t>Rkia</a:t>
            </a:r>
            <a:r>
              <a:rPr lang="fr-FR" dirty="0">
                <a:solidFill>
                  <a:schemeClr val="bg1">
                    <a:lumMod val="50000"/>
                  </a:schemeClr>
                </a:solidFill>
              </a:rPr>
              <a:t> ELIDRISSI.</a:t>
            </a:r>
          </a:p>
          <a:p>
            <a:pPr algn="l"/>
            <a:r>
              <a:rPr lang="fr-FR" dirty="0">
                <a:solidFill>
                  <a:schemeClr val="bg1">
                    <a:lumMod val="50000"/>
                  </a:schemeClr>
                </a:solidFill>
              </a:rPr>
              <a:t> Rania TOUIHAME.</a:t>
            </a:r>
          </a:p>
        </p:txBody>
      </p:sp>
    </p:spTree>
    <p:extLst>
      <p:ext uri="{BB962C8B-B14F-4D97-AF65-F5344CB8AC3E}">
        <p14:creationId xmlns:p14="http://schemas.microsoft.com/office/powerpoint/2010/main" val="312682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9" name="Straight Connector 78">
            <a:extLst>
              <a:ext uri="{FF2B5EF4-FFF2-40B4-BE49-F238E27FC236}">
                <a16:creationId xmlns="" xmlns:a16="http://schemas.microsoft.com/office/drawing/2014/main" id="{0636AFC9-0881-4786-BD3B-E0BEBDE2F79D}"/>
              </a:ext>
            </a:extLst>
          </p:cNvPr>
          <p:cNvCxnSpPr>
            <a:cxnSpLocks/>
            <a:endCxn id="22" idx="3"/>
          </p:cNvCxnSpPr>
          <p:nvPr/>
        </p:nvCxnSpPr>
        <p:spPr>
          <a:xfrm flipH="1" flipV="1">
            <a:off x="10882232" y="3759948"/>
            <a:ext cx="1297202" cy="527006"/>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 xmlns:a16="http://schemas.microsoft.com/office/drawing/2014/main" id="{98A70E92-F264-47A6-8EB5-E1F743416AC4}"/>
              </a:ext>
            </a:extLst>
          </p:cNvPr>
          <p:cNvCxnSpPr>
            <a:cxnSpLocks/>
          </p:cNvCxnSpPr>
          <p:nvPr/>
        </p:nvCxnSpPr>
        <p:spPr>
          <a:xfrm flipH="1" flipV="1">
            <a:off x="1" y="4559319"/>
            <a:ext cx="1352549" cy="719005"/>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 xmlns:a16="http://schemas.microsoft.com/office/drawing/2014/main" id="{1FB1D66C-A675-4E89-AF22-1BE0E407A08D}"/>
              </a:ext>
            </a:extLst>
          </p:cNvPr>
          <p:cNvCxnSpPr>
            <a:cxnSpLocks/>
          </p:cNvCxnSpPr>
          <p:nvPr/>
        </p:nvCxnSpPr>
        <p:spPr>
          <a:xfrm flipV="1">
            <a:off x="5367591" y="4061709"/>
            <a:ext cx="1577206" cy="1136471"/>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 xmlns:a16="http://schemas.microsoft.com/office/drawing/2014/main" id="{DEAAD18D-A529-426E-944F-052FEF1F7315}"/>
              </a:ext>
            </a:extLst>
          </p:cNvPr>
          <p:cNvCxnSpPr>
            <a:cxnSpLocks/>
          </p:cNvCxnSpPr>
          <p:nvPr/>
        </p:nvCxnSpPr>
        <p:spPr>
          <a:xfrm flipH="1" flipV="1">
            <a:off x="6980663" y="3992713"/>
            <a:ext cx="1801641" cy="991370"/>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 xmlns:a16="http://schemas.microsoft.com/office/drawing/2014/main" id="{4B210092-D838-4687-B1B3-0C0F54FFBBB7}"/>
              </a:ext>
            </a:extLst>
          </p:cNvPr>
          <p:cNvCxnSpPr>
            <a:cxnSpLocks/>
          </p:cNvCxnSpPr>
          <p:nvPr/>
        </p:nvCxnSpPr>
        <p:spPr>
          <a:xfrm flipV="1">
            <a:off x="8939272" y="3789895"/>
            <a:ext cx="1680503" cy="1101747"/>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 xmlns:a16="http://schemas.microsoft.com/office/drawing/2014/main" id="{F6D1B375-3CBB-4F31-BF6F-2530FCADC84D}"/>
              </a:ext>
            </a:extLst>
          </p:cNvPr>
          <p:cNvCxnSpPr>
            <a:cxnSpLocks/>
          </p:cNvCxnSpPr>
          <p:nvPr/>
        </p:nvCxnSpPr>
        <p:spPr>
          <a:xfrm flipH="1" flipV="1">
            <a:off x="3555177" y="4315879"/>
            <a:ext cx="1709825" cy="882300"/>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 xmlns:a16="http://schemas.microsoft.com/office/drawing/2014/main" id="{C5F893E3-9E92-4678-BAE1-ABE84AFE8FA3}"/>
              </a:ext>
            </a:extLst>
          </p:cNvPr>
          <p:cNvCxnSpPr>
            <a:cxnSpLocks/>
          </p:cNvCxnSpPr>
          <p:nvPr/>
        </p:nvCxnSpPr>
        <p:spPr>
          <a:xfrm flipV="1">
            <a:off x="1488100" y="4236152"/>
            <a:ext cx="1778890" cy="962027"/>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 xmlns:a16="http://schemas.microsoft.com/office/drawing/2014/main" id="{BE8AA9BD-5B28-4BB1-803B-54BB6E1B0DE1}"/>
              </a:ext>
            </a:extLst>
          </p:cNvPr>
          <p:cNvSpPr txBox="1"/>
          <p:nvPr/>
        </p:nvSpPr>
        <p:spPr>
          <a:xfrm>
            <a:off x="2456543" y="131812"/>
            <a:ext cx="7278915" cy="707886"/>
          </a:xfrm>
          <a:prstGeom prst="rect">
            <a:avLst/>
          </a:prstGeom>
          <a:noFill/>
        </p:spPr>
        <p:txBody>
          <a:bodyPr wrap="square" rtlCol="0">
            <a:spAutoFit/>
          </a:bodyPr>
          <a:lstStyle/>
          <a:p>
            <a:pPr algn="ctr"/>
            <a:r>
              <a:rPr lang="en-US" sz="4000" dirty="0" smtClean="0">
                <a:solidFill>
                  <a:schemeClr val="bg1">
                    <a:lumMod val="65000"/>
                  </a:schemeClr>
                </a:solidFill>
                <a:latin typeface="Tw Cen MT" panose="020B0602020104020603" pitchFamily="34" charset="0"/>
              </a:rPr>
              <a:t>TABLE OF CONTENTS</a:t>
            </a:r>
            <a:endParaRPr lang="en-US" sz="4000" dirty="0">
              <a:solidFill>
                <a:schemeClr val="bg1">
                  <a:lumMod val="65000"/>
                </a:schemeClr>
              </a:solidFill>
              <a:latin typeface="Tw Cen MT" panose="020B0602020104020603" pitchFamily="34" charset="0"/>
            </a:endParaRPr>
          </a:p>
        </p:txBody>
      </p:sp>
      <p:grpSp>
        <p:nvGrpSpPr>
          <p:cNvPr id="5" name="Group 4">
            <a:extLst>
              <a:ext uri="{FF2B5EF4-FFF2-40B4-BE49-F238E27FC236}">
                <a16:creationId xmlns="" xmlns:a16="http://schemas.microsoft.com/office/drawing/2014/main" id="{7D884BCA-1978-49CC-8588-5399D7CABDE7}"/>
              </a:ext>
            </a:extLst>
          </p:cNvPr>
          <p:cNvGrpSpPr/>
          <p:nvPr/>
        </p:nvGrpSpPr>
        <p:grpSpPr>
          <a:xfrm>
            <a:off x="5378756" y="878988"/>
            <a:ext cx="1434489" cy="190500"/>
            <a:chOff x="4679586" y="878988"/>
            <a:chExt cx="1434489" cy="190500"/>
          </a:xfrm>
        </p:grpSpPr>
        <p:sp>
          <p:nvSpPr>
            <p:cNvPr id="6" name="Oval 5">
              <a:extLst>
                <a:ext uri="{FF2B5EF4-FFF2-40B4-BE49-F238E27FC236}">
                  <a16:creationId xmlns="" xmlns:a16="http://schemas.microsoft.com/office/drawing/2014/main" id="{3701A590-ABA9-4BD2-BD64-376A4C227798}"/>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 xmlns:a16="http://schemas.microsoft.com/office/drawing/2014/main" id="{3E53B434-A2A6-4C16-99DD-292CE4FD62C4}"/>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 xmlns:a16="http://schemas.microsoft.com/office/drawing/2014/main" id="{F3E5BC96-17A2-4BD5-BA51-10270687E851}"/>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 xmlns:a16="http://schemas.microsoft.com/office/drawing/2014/main" id="{1A06ACCC-548D-4873-BD3B-AD3CA2C095B0}"/>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 xmlns:a16="http://schemas.microsoft.com/office/drawing/2014/main" id="{7CBDE4C1-DAF9-476F-B807-27BE954F6C82}"/>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Oval 1">
            <a:extLst>
              <a:ext uri="{FF2B5EF4-FFF2-40B4-BE49-F238E27FC236}">
                <a16:creationId xmlns="" xmlns:a16="http://schemas.microsoft.com/office/drawing/2014/main" id="{555FC8F4-43EE-43E4-BBBC-49434B3A520A}"/>
              </a:ext>
            </a:extLst>
          </p:cNvPr>
          <p:cNvSpPr/>
          <p:nvPr/>
        </p:nvSpPr>
        <p:spPr>
          <a:xfrm>
            <a:off x="1122113" y="4930251"/>
            <a:ext cx="588480" cy="588480"/>
          </a:xfrm>
          <a:prstGeom prst="ellipse">
            <a:avLst/>
          </a:prstGeom>
          <a:solidFill>
            <a:srgbClr val="EF3078"/>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 xmlns:a16="http://schemas.microsoft.com/office/drawing/2014/main" id="{4C20B305-6275-48E1-8946-A32347CB376F}"/>
              </a:ext>
            </a:extLst>
          </p:cNvPr>
          <p:cNvSpPr txBox="1"/>
          <p:nvPr/>
        </p:nvSpPr>
        <p:spPr>
          <a:xfrm>
            <a:off x="1224701" y="4901325"/>
            <a:ext cx="383303" cy="646331"/>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3600" b="1" dirty="0">
                <a:solidFill>
                  <a:srgbClr val="E3E3E3"/>
                </a:solidFill>
                <a:latin typeface="Tw Cen MT" panose="020B0602020104020603" pitchFamily="34" charset="0"/>
              </a:rPr>
              <a:t>1</a:t>
            </a:r>
          </a:p>
        </p:txBody>
      </p:sp>
      <p:sp>
        <p:nvSpPr>
          <p:cNvPr id="13" name="Oval 12">
            <a:extLst>
              <a:ext uri="{FF2B5EF4-FFF2-40B4-BE49-F238E27FC236}">
                <a16:creationId xmlns="" xmlns:a16="http://schemas.microsoft.com/office/drawing/2014/main" id="{BE4AD99A-076B-4B78-BBFD-38BC498DCCBC}"/>
              </a:ext>
            </a:extLst>
          </p:cNvPr>
          <p:cNvSpPr/>
          <p:nvPr/>
        </p:nvSpPr>
        <p:spPr>
          <a:xfrm>
            <a:off x="3049114" y="3941913"/>
            <a:ext cx="588480" cy="588480"/>
          </a:xfrm>
          <a:prstGeom prst="ellipse">
            <a:avLst/>
          </a:prstGeom>
          <a:solidFill>
            <a:srgbClr val="03A1A4"/>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 xmlns:a16="http://schemas.microsoft.com/office/drawing/2014/main" id="{1A6BC045-9DFF-42FD-8C36-FC34502A7320}"/>
              </a:ext>
            </a:extLst>
          </p:cNvPr>
          <p:cNvSpPr txBox="1"/>
          <p:nvPr/>
        </p:nvSpPr>
        <p:spPr>
          <a:xfrm>
            <a:off x="3151702" y="3912987"/>
            <a:ext cx="383303" cy="646331"/>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3600" b="1" dirty="0">
                <a:solidFill>
                  <a:srgbClr val="E3E3E3"/>
                </a:solidFill>
                <a:latin typeface="Tw Cen MT" panose="020B0602020104020603" pitchFamily="34" charset="0"/>
              </a:rPr>
              <a:t>2</a:t>
            </a:r>
          </a:p>
        </p:txBody>
      </p:sp>
      <p:sp>
        <p:nvSpPr>
          <p:cNvPr id="15" name="Oval 14">
            <a:extLst>
              <a:ext uri="{FF2B5EF4-FFF2-40B4-BE49-F238E27FC236}">
                <a16:creationId xmlns="" xmlns:a16="http://schemas.microsoft.com/office/drawing/2014/main" id="{D32467DC-68B2-4A06-97DB-38EF79A869C1}"/>
              </a:ext>
            </a:extLst>
          </p:cNvPr>
          <p:cNvSpPr/>
          <p:nvPr/>
        </p:nvSpPr>
        <p:spPr>
          <a:xfrm>
            <a:off x="5001873" y="4891641"/>
            <a:ext cx="588480" cy="588480"/>
          </a:xfrm>
          <a:prstGeom prst="ellipse">
            <a:avLst/>
          </a:prstGeom>
          <a:solidFill>
            <a:srgbClr val="EE9524"/>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 xmlns:a16="http://schemas.microsoft.com/office/drawing/2014/main" id="{59EAAEBB-9149-4D8C-85F9-C700A4FAC1A9}"/>
              </a:ext>
            </a:extLst>
          </p:cNvPr>
          <p:cNvSpPr txBox="1"/>
          <p:nvPr/>
        </p:nvSpPr>
        <p:spPr>
          <a:xfrm>
            <a:off x="5104461" y="4862715"/>
            <a:ext cx="383303" cy="646331"/>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3600" b="1" dirty="0">
                <a:solidFill>
                  <a:srgbClr val="E3E3E3"/>
                </a:solidFill>
                <a:latin typeface="Tw Cen MT" panose="020B0602020104020603" pitchFamily="34" charset="0"/>
              </a:rPr>
              <a:t>3</a:t>
            </a:r>
          </a:p>
        </p:txBody>
      </p:sp>
      <p:sp>
        <p:nvSpPr>
          <p:cNvPr id="17" name="Oval 16">
            <a:extLst>
              <a:ext uri="{FF2B5EF4-FFF2-40B4-BE49-F238E27FC236}">
                <a16:creationId xmlns="" xmlns:a16="http://schemas.microsoft.com/office/drawing/2014/main" id="{FFCACAA9-3503-46C8-A54E-799F4E9E55B9}"/>
              </a:ext>
            </a:extLst>
          </p:cNvPr>
          <p:cNvSpPr/>
          <p:nvPr/>
        </p:nvSpPr>
        <p:spPr>
          <a:xfrm>
            <a:off x="6708674" y="3698473"/>
            <a:ext cx="588480" cy="588480"/>
          </a:xfrm>
          <a:prstGeom prst="ellipse">
            <a:avLst/>
          </a:prstGeom>
          <a:solidFill>
            <a:srgbClr val="385723"/>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 xmlns:a16="http://schemas.microsoft.com/office/drawing/2014/main" id="{6F7E7550-521F-446A-9A97-DDE94285DD11}"/>
              </a:ext>
            </a:extLst>
          </p:cNvPr>
          <p:cNvSpPr txBox="1"/>
          <p:nvPr/>
        </p:nvSpPr>
        <p:spPr>
          <a:xfrm>
            <a:off x="6810973" y="3669547"/>
            <a:ext cx="383303" cy="646331"/>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3600" b="1" dirty="0">
                <a:solidFill>
                  <a:srgbClr val="E3E3E3"/>
                </a:solidFill>
                <a:latin typeface="Tw Cen MT" panose="020B0602020104020603" pitchFamily="34" charset="0"/>
              </a:rPr>
              <a:t>4</a:t>
            </a:r>
          </a:p>
        </p:txBody>
      </p:sp>
      <p:sp>
        <p:nvSpPr>
          <p:cNvPr id="19" name="Oval 18">
            <a:extLst>
              <a:ext uri="{FF2B5EF4-FFF2-40B4-BE49-F238E27FC236}">
                <a16:creationId xmlns="" xmlns:a16="http://schemas.microsoft.com/office/drawing/2014/main" id="{C240C0D5-51C5-4820-AB34-E16D404339B2}"/>
              </a:ext>
            </a:extLst>
          </p:cNvPr>
          <p:cNvSpPr/>
          <p:nvPr/>
        </p:nvSpPr>
        <p:spPr>
          <a:xfrm>
            <a:off x="8522002" y="4689844"/>
            <a:ext cx="588480" cy="588480"/>
          </a:xfrm>
          <a:prstGeom prst="ellipse">
            <a:avLst/>
          </a:prstGeom>
          <a:solidFill>
            <a:srgbClr val="00B0F0"/>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 xmlns:a16="http://schemas.microsoft.com/office/drawing/2014/main" id="{B4BDCDBB-2F71-487A-93F9-6F048B528A22}"/>
              </a:ext>
            </a:extLst>
          </p:cNvPr>
          <p:cNvSpPr txBox="1"/>
          <p:nvPr/>
        </p:nvSpPr>
        <p:spPr>
          <a:xfrm>
            <a:off x="8624590" y="4660918"/>
            <a:ext cx="383303" cy="646331"/>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3600" b="1" dirty="0">
                <a:solidFill>
                  <a:srgbClr val="E3E3E3"/>
                </a:solidFill>
                <a:latin typeface="Tw Cen MT" panose="020B0602020104020603" pitchFamily="34" charset="0"/>
              </a:rPr>
              <a:t>5</a:t>
            </a:r>
          </a:p>
        </p:txBody>
      </p:sp>
      <p:sp>
        <p:nvSpPr>
          <p:cNvPr id="21" name="Oval 20">
            <a:extLst>
              <a:ext uri="{FF2B5EF4-FFF2-40B4-BE49-F238E27FC236}">
                <a16:creationId xmlns="" xmlns:a16="http://schemas.microsoft.com/office/drawing/2014/main" id="{C653423B-C8BF-4B5C-8334-7B79D6A36B28}"/>
              </a:ext>
            </a:extLst>
          </p:cNvPr>
          <p:cNvSpPr/>
          <p:nvPr/>
        </p:nvSpPr>
        <p:spPr>
          <a:xfrm>
            <a:off x="10396341" y="3465708"/>
            <a:ext cx="588480" cy="588480"/>
          </a:xfrm>
          <a:prstGeom prst="ellipse">
            <a:avLst/>
          </a:prstGeom>
          <a:solidFill>
            <a:srgbClr val="EF3078"/>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 xmlns:a16="http://schemas.microsoft.com/office/drawing/2014/main" id="{993E73AB-E79D-4B7E-849F-8FFE43DAB7A5}"/>
              </a:ext>
            </a:extLst>
          </p:cNvPr>
          <p:cNvSpPr txBox="1"/>
          <p:nvPr/>
        </p:nvSpPr>
        <p:spPr>
          <a:xfrm>
            <a:off x="10498929" y="3436782"/>
            <a:ext cx="383303" cy="646331"/>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3600" b="1" dirty="0">
                <a:solidFill>
                  <a:srgbClr val="E3E3E3"/>
                </a:solidFill>
                <a:latin typeface="Tw Cen MT" panose="020B0602020104020603" pitchFamily="34" charset="0"/>
              </a:rPr>
              <a:t>6</a:t>
            </a:r>
          </a:p>
        </p:txBody>
      </p:sp>
      <p:sp>
        <p:nvSpPr>
          <p:cNvPr id="83" name="TextBox 82">
            <a:extLst>
              <a:ext uri="{FF2B5EF4-FFF2-40B4-BE49-F238E27FC236}">
                <a16:creationId xmlns="" xmlns:a16="http://schemas.microsoft.com/office/drawing/2014/main" id="{A701416C-01EF-4102-89B3-73D5308BF43E}"/>
              </a:ext>
            </a:extLst>
          </p:cNvPr>
          <p:cNvSpPr txBox="1"/>
          <p:nvPr/>
        </p:nvSpPr>
        <p:spPr>
          <a:xfrm>
            <a:off x="307230" y="4201013"/>
            <a:ext cx="2126507" cy="400110"/>
          </a:xfrm>
          <a:prstGeom prst="rect">
            <a:avLst/>
          </a:prstGeom>
          <a:noFill/>
        </p:spPr>
        <p:txBody>
          <a:bodyPr wrap="square" rtlCol="0">
            <a:spAutoFit/>
          </a:bodyPr>
          <a:lstStyle/>
          <a:p>
            <a:pPr algn="ctr"/>
            <a:r>
              <a:rPr lang="en-US" sz="2000" b="1" dirty="0" smtClean="0">
                <a:solidFill>
                  <a:srgbClr val="EF3078"/>
                </a:solidFill>
                <a:latin typeface="Tw Cen MT" panose="020B0602020104020603" pitchFamily="34" charset="0"/>
              </a:rPr>
              <a:t>Introduction</a:t>
            </a:r>
            <a:endParaRPr lang="en-US" sz="2000" b="1" dirty="0">
              <a:solidFill>
                <a:srgbClr val="EF3078"/>
              </a:solidFill>
              <a:latin typeface="Tw Cen MT" panose="020B0602020104020603" pitchFamily="34" charset="0"/>
            </a:endParaRPr>
          </a:p>
        </p:txBody>
      </p:sp>
      <p:sp>
        <p:nvSpPr>
          <p:cNvPr id="85" name="TextBox 84">
            <a:extLst>
              <a:ext uri="{FF2B5EF4-FFF2-40B4-BE49-F238E27FC236}">
                <a16:creationId xmlns="" xmlns:a16="http://schemas.microsoft.com/office/drawing/2014/main" id="{9049F1B1-6182-47AB-BECE-2A542878E26D}"/>
              </a:ext>
            </a:extLst>
          </p:cNvPr>
          <p:cNvSpPr txBox="1"/>
          <p:nvPr/>
        </p:nvSpPr>
        <p:spPr>
          <a:xfrm>
            <a:off x="2241153" y="3455990"/>
            <a:ext cx="2126507" cy="400110"/>
          </a:xfrm>
          <a:prstGeom prst="rect">
            <a:avLst/>
          </a:prstGeom>
          <a:noFill/>
        </p:spPr>
        <p:txBody>
          <a:bodyPr wrap="square" rtlCol="0">
            <a:spAutoFit/>
          </a:bodyPr>
          <a:lstStyle/>
          <a:p>
            <a:pPr algn="ctr"/>
            <a:r>
              <a:rPr lang="en-US" sz="2000" b="1" dirty="0">
                <a:solidFill>
                  <a:srgbClr val="03A1A4"/>
                </a:solidFill>
                <a:latin typeface="Tw Cen MT" panose="020B0602020104020603" pitchFamily="34" charset="0"/>
              </a:rPr>
              <a:t>Les </a:t>
            </a:r>
            <a:r>
              <a:rPr lang="en-US" sz="2000" b="1" dirty="0" err="1">
                <a:solidFill>
                  <a:srgbClr val="03A1A4"/>
                </a:solidFill>
                <a:latin typeface="Tw Cen MT" panose="020B0602020104020603" pitchFamily="34" charset="0"/>
              </a:rPr>
              <a:t>composants</a:t>
            </a:r>
            <a:endParaRPr lang="en-US" sz="2000" b="1" dirty="0">
              <a:solidFill>
                <a:srgbClr val="03A1A4"/>
              </a:solidFill>
              <a:latin typeface="Tw Cen MT" panose="020B0602020104020603" pitchFamily="34" charset="0"/>
            </a:endParaRPr>
          </a:p>
        </p:txBody>
      </p:sp>
      <p:grpSp>
        <p:nvGrpSpPr>
          <p:cNvPr id="100" name="Group 99">
            <a:extLst>
              <a:ext uri="{FF2B5EF4-FFF2-40B4-BE49-F238E27FC236}">
                <a16:creationId xmlns="" xmlns:a16="http://schemas.microsoft.com/office/drawing/2014/main" id="{19852E6F-3FE7-431F-9ECD-4677790596C6}"/>
              </a:ext>
            </a:extLst>
          </p:cNvPr>
          <p:cNvGrpSpPr/>
          <p:nvPr/>
        </p:nvGrpSpPr>
        <p:grpSpPr>
          <a:xfrm>
            <a:off x="4246516" y="3872063"/>
            <a:ext cx="2126507" cy="657193"/>
            <a:chOff x="4246516" y="3872063"/>
            <a:chExt cx="2126507" cy="657193"/>
          </a:xfrm>
        </p:grpSpPr>
        <p:sp>
          <p:nvSpPr>
            <p:cNvPr id="87" name="TextBox 86">
              <a:extLst>
                <a:ext uri="{FF2B5EF4-FFF2-40B4-BE49-F238E27FC236}">
                  <a16:creationId xmlns="" xmlns:a16="http://schemas.microsoft.com/office/drawing/2014/main" id="{89728CB8-974E-4196-8D1D-89BBEFF54DC9}"/>
                </a:ext>
              </a:extLst>
            </p:cNvPr>
            <p:cNvSpPr txBox="1"/>
            <p:nvPr/>
          </p:nvSpPr>
          <p:spPr>
            <a:xfrm>
              <a:off x="4246516" y="3872063"/>
              <a:ext cx="2126507" cy="400110"/>
            </a:xfrm>
            <a:prstGeom prst="rect">
              <a:avLst/>
            </a:prstGeom>
            <a:noFill/>
          </p:spPr>
          <p:txBody>
            <a:bodyPr wrap="square" rtlCol="0">
              <a:spAutoFit/>
            </a:bodyPr>
            <a:lstStyle/>
            <a:p>
              <a:pPr algn="ctr"/>
              <a:r>
                <a:rPr lang="en-US" sz="2000" b="1" dirty="0">
                  <a:solidFill>
                    <a:srgbClr val="EE9524"/>
                  </a:solidFill>
                  <a:latin typeface="Tw Cen MT" panose="020B0602020104020603" pitchFamily="34" charset="0"/>
                </a:rPr>
                <a:t>Schéma Bloc </a:t>
              </a:r>
            </a:p>
          </p:txBody>
        </p:sp>
        <p:sp>
          <p:nvSpPr>
            <p:cNvPr id="88" name="TextBox 87">
              <a:extLst>
                <a:ext uri="{FF2B5EF4-FFF2-40B4-BE49-F238E27FC236}">
                  <a16:creationId xmlns="" xmlns:a16="http://schemas.microsoft.com/office/drawing/2014/main" id="{CE4AF30C-47B9-42F2-BAAB-C5E9143AD766}"/>
                </a:ext>
              </a:extLst>
            </p:cNvPr>
            <p:cNvSpPr txBox="1"/>
            <p:nvPr/>
          </p:nvSpPr>
          <p:spPr>
            <a:xfrm>
              <a:off x="4246516" y="4190702"/>
              <a:ext cx="2126507" cy="338554"/>
            </a:xfrm>
            <a:prstGeom prst="rect">
              <a:avLst/>
            </a:prstGeom>
            <a:noFill/>
          </p:spPr>
          <p:txBody>
            <a:bodyPr wrap="square" rtlCol="0">
              <a:spAutoFit/>
            </a:bodyPr>
            <a:lstStyle/>
            <a:p>
              <a:pPr algn="ctr"/>
              <a:endParaRPr lang="en-US" sz="1600" b="1" dirty="0">
                <a:solidFill>
                  <a:srgbClr val="A6A6A6"/>
                </a:solidFill>
                <a:latin typeface="Tw Cen MT" panose="020B0602020104020603" pitchFamily="34" charset="0"/>
              </a:endParaRPr>
            </a:p>
          </p:txBody>
        </p:sp>
      </p:grpSp>
      <p:grpSp>
        <p:nvGrpSpPr>
          <p:cNvPr id="101" name="Group 100">
            <a:extLst>
              <a:ext uri="{FF2B5EF4-FFF2-40B4-BE49-F238E27FC236}">
                <a16:creationId xmlns="" xmlns:a16="http://schemas.microsoft.com/office/drawing/2014/main" id="{8C386432-8509-4BF1-B812-3331BAF7D462}"/>
              </a:ext>
            </a:extLst>
          </p:cNvPr>
          <p:cNvGrpSpPr/>
          <p:nvPr/>
        </p:nvGrpSpPr>
        <p:grpSpPr>
          <a:xfrm>
            <a:off x="5880406" y="2702693"/>
            <a:ext cx="2126507" cy="1015663"/>
            <a:chOff x="5943402" y="2692391"/>
            <a:chExt cx="2126507" cy="1015663"/>
          </a:xfrm>
        </p:grpSpPr>
        <p:sp>
          <p:nvSpPr>
            <p:cNvPr id="90" name="TextBox 89">
              <a:extLst>
                <a:ext uri="{FF2B5EF4-FFF2-40B4-BE49-F238E27FC236}">
                  <a16:creationId xmlns="" xmlns:a16="http://schemas.microsoft.com/office/drawing/2014/main" id="{267F5442-F4B4-4585-AA2E-C0438857AE3B}"/>
                </a:ext>
              </a:extLst>
            </p:cNvPr>
            <p:cNvSpPr txBox="1"/>
            <p:nvPr/>
          </p:nvSpPr>
          <p:spPr>
            <a:xfrm>
              <a:off x="5943402" y="2692391"/>
              <a:ext cx="2126507" cy="1015663"/>
            </a:xfrm>
            <a:prstGeom prst="rect">
              <a:avLst/>
            </a:prstGeom>
            <a:noFill/>
          </p:spPr>
          <p:txBody>
            <a:bodyPr wrap="square" rtlCol="0">
              <a:spAutoFit/>
            </a:bodyPr>
            <a:lstStyle/>
            <a:p>
              <a:pPr algn="ctr"/>
              <a:r>
                <a:rPr lang="fr-FR" sz="2000" b="1" dirty="0">
                  <a:solidFill>
                    <a:srgbClr val="385723"/>
                  </a:solidFill>
                  <a:latin typeface="Tw Cen MT" panose="020B0602020104020603" pitchFamily="34" charset="0"/>
                </a:rPr>
                <a:t>Schéma fonctionnel du suiveur de ligne </a:t>
              </a:r>
            </a:p>
          </p:txBody>
        </p:sp>
        <p:sp>
          <p:nvSpPr>
            <p:cNvPr id="91" name="TextBox 90">
              <a:extLst>
                <a:ext uri="{FF2B5EF4-FFF2-40B4-BE49-F238E27FC236}">
                  <a16:creationId xmlns="" xmlns:a16="http://schemas.microsoft.com/office/drawing/2014/main" id="{1EFAF46B-A1C3-45A8-A052-22BF454E6E76}"/>
                </a:ext>
              </a:extLst>
            </p:cNvPr>
            <p:cNvSpPr txBox="1"/>
            <p:nvPr/>
          </p:nvSpPr>
          <p:spPr>
            <a:xfrm>
              <a:off x="5943402" y="3011030"/>
              <a:ext cx="2126507" cy="338554"/>
            </a:xfrm>
            <a:prstGeom prst="rect">
              <a:avLst/>
            </a:prstGeom>
            <a:noFill/>
          </p:spPr>
          <p:txBody>
            <a:bodyPr wrap="square" rtlCol="0">
              <a:spAutoFit/>
            </a:bodyPr>
            <a:lstStyle/>
            <a:p>
              <a:pPr algn="ctr"/>
              <a:endParaRPr lang="en-US" sz="1600" b="1" dirty="0">
                <a:solidFill>
                  <a:srgbClr val="A6A6A6"/>
                </a:solidFill>
                <a:latin typeface="Tw Cen MT" panose="020B0602020104020603" pitchFamily="34" charset="0"/>
              </a:endParaRPr>
            </a:p>
          </p:txBody>
        </p:sp>
      </p:grpSp>
      <p:grpSp>
        <p:nvGrpSpPr>
          <p:cNvPr id="102" name="Group 101">
            <a:extLst>
              <a:ext uri="{FF2B5EF4-FFF2-40B4-BE49-F238E27FC236}">
                <a16:creationId xmlns="" xmlns:a16="http://schemas.microsoft.com/office/drawing/2014/main" id="{7E0030E5-ADE8-4236-A8FA-EA49492B9A6A}"/>
              </a:ext>
            </a:extLst>
          </p:cNvPr>
          <p:cNvGrpSpPr/>
          <p:nvPr/>
        </p:nvGrpSpPr>
        <p:grpSpPr>
          <a:xfrm>
            <a:off x="7735104" y="3361731"/>
            <a:ext cx="2126507" cy="1323439"/>
            <a:chOff x="7742820" y="3644885"/>
            <a:chExt cx="2126507" cy="1323439"/>
          </a:xfrm>
        </p:grpSpPr>
        <p:sp>
          <p:nvSpPr>
            <p:cNvPr id="92" name="TextBox 91">
              <a:extLst>
                <a:ext uri="{FF2B5EF4-FFF2-40B4-BE49-F238E27FC236}">
                  <a16:creationId xmlns="" xmlns:a16="http://schemas.microsoft.com/office/drawing/2014/main" id="{BE5F379D-720A-4873-BF25-F62D2ED92709}"/>
                </a:ext>
              </a:extLst>
            </p:cNvPr>
            <p:cNvSpPr txBox="1"/>
            <p:nvPr/>
          </p:nvSpPr>
          <p:spPr>
            <a:xfrm>
              <a:off x="7742820" y="3644885"/>
              <a:ext cx="2126507" cy="1323439"/>
            </a:xfrm>
            <a:prstGeom prst="rect">
              <a:avLst/>
            </a:prstGeom>
            <a:noFill/>
          </p:spPr>
          <p:txBody>
            <a:bodyPr wrap="square" rtlCol="0">
              <a:spAutoFit/>
            </a:bodyPr>
            <a:lstStyle/>
            <a:p>
              <a:pPr algn="ctr"/>
              <a:r>
                <a:rPr lang="fr-FR" sz="2000" b="1" dirty="0">
                  <a:solidFill>
                    <a:srgbClr val="00B0F0"/>
                  </a:solidFill>
                  <a:latin typeface="Tw Cen MT" panose="020B0602020104020603" pitchFamily="34" charset="0"/>
                </a:rPr>
                <a:t>Schéma fonctionnel du détecteur  d’obstacle </a:t>
              </a:r>
            </a:p>
          </p:txBody>
        </p:sp>
        <p:sp>
          <p:nvSpPr>
            <p:cNvPr id="93" name="TextBox 92">
              <a:extLst>
                <a:ext uri="{FF2B5EF4-FFF2-40B4-BE49-F238E27FC236}">
                  <a16:creationId xmlns="" xmlns:a16="http://schemas.microsoft.com/office/drawing/2014/main" id="{91D0153F-5928-43C9-B3E9-D6A68A61E764}"/>
                </a:ext>
              </a:extLst>
            </p:cNvPr>
            <p:cNvSpPr txBox="1"/>
            <p:nvPr/>
          </p:nvSpPr>
          <p:spPr>
            <a:xfrm>
              <a:off x="7742820" y="3963524"/>
              <a:ext cx="2126507" cy="338554"/>
            </a:xfrm>
            <a:prstGeom prst="rect">
              <a:avLst/>
            </a:prstGeom>
            <a:noFill/>
          </p:spPr>
          <p:txBody>
            <a:bodyPr wrap="square" rtlCol="0">
              <a:spAutoFit/>
            </a:bodyPr>
            <a:lstStyle/>
            <a:p>
              <a:pPr algn="ctr"/>
              <a:endParaRPr lang="en-US" sz="1600" b="1" dirty="0">
                <a:solidFill>
                  <a:srgbClr val="A6A6A6"/>
                </a:solidFill>
                <a:latin typeface="Tw Cen MT" panose="020B0602020104020603" pitchFamily="34" charset="0"/>
              </a:endParaRPr>
            </a:p>
          </p:txBody>
        </p:sp>
      </p:grpSp>
      <p:grpSp>
        <p:nvGrpSpPr>
          <p:cNvPr id="103" name="Group 102">
            <a:extLst>
              <a:ext uri="{FF2B5EF4-FFF2-40B4-BE49-F238E27FC236}">
                <a16:creationId xmlns="" xmlns:a16="http://schemas.microsoft.com/office/drawing/2014/main" id="{D6E832B5-D939-4937-A3AD-85E2622E16FF}"/>
              </a:ext>
            </a:extLst>
          </p:cNvPr>
          <p:cNvGrpSpPr/>
          <p:nvPr/>
        </p:nvGrpSpPr>
        <p:grpSpPr>
          <a:xfrm>
            <a:off x="9620021" y="2456997"/>
            <a:ext cx="2126507" cy="657193"/>
            <a:chOff x="9620021" y="2456997"/>
            <a:chExt cx="2126507" cy="657193"/>
          </a:xfrm>
        </p:grpSpPr>
        <p:sp>
          <p:nvSpPr>
            <p:cNvPr id="94" name="TextBox 93">
              <a:extLst>
                <a:ext uri="{FF2B5EF4-FFF2-40B4-BE49-F238E27FC236}">
                  <a16:creationId xmlns="" xmlns:a16="http://schemas.microsoft.com/office/drawing/2014/main" id="{51DAF0F2-B209-49E3-8710-C6751814FE90}"/>
                </a:ext>
              </a:extLst>
            </p:cNvPr>
            <p:cNvSpPr txBox="1"/>
            <p:nvPr/>
          </p:nvSpPr>
          <p:spPr>
            <a:xfrm>
              <a:off x="9620021" y="2456997"/>
              <a:ext cx="2126507" cy="400110"/>
            </a:xfrm>
            <a:prstGeom prst="rect">
              <a:avLst/>
            </a:prstGeom>
            <a:noFill/>
          </p:spPr>
          <p:txBody>
            <a:bodyPr wrap="square" rtlCol="0">
              <a:spAutoFit/>
            </a:bodyPr>
            <a:lstStyle/>
            <a:p>
              <a:pPr algn="ctr"/>
              <a:r>
                <a:rPr lang="en-US" sz="2000" b="1" dirty="0" smtClean="0">
                  <a:solidFill>
                    <a:srgbClr val="EF3078"/>
                  </a:solidFill>
                  <a:latin typeface="Tw Cen MT" panose="020B0602020104020603" pitchFamily="34" charset="0"/>
                </a:rPr>
                <a:t>Coding</a:t>
              </a:r>
              <a:endParaRPr lang="en-US" sz="2000" b="1" dirty="0">
                <a:solidFill>
                  <a:srgbClr val="EF3078"/>
                </a:solidFill>
                <a:latin typeface="Tw Cen MT" panose="020B0602020104020603" pitchFamily="34" charset="0"/>
              </a:endParaRPr>
            </a:p>
          </p:txBody>
        </p:sp>
        <p:sp>
          <p:nvSpPr>
            <p:cNvPr id="95" name="TextBox 94">
              <a:extLst>
                <a:ext uri="{FF2B5EF4-FFF2-40B4-BE49-F238E27FC236}">
                  <a16:creationId xmlns="" xmlns:a16="http://schemas.microsoft.com/office/drawing/2014/main" id="{D6C8A93F-CB4D-469B-8E27-AF0329F80A33}"/>
                </a:ext>
              </a:extLst>
            </p:cNvPr>
            <p:cNvSpPr txBox="1"/>
            <p:nvPr/>
          </p:nvSpPr>
          <p:spPr>
            <a:xfrm>
              <a:off x="9620021" y="2775636"/>
              <a:ext cx="2126507" cy="338554"/>
            </a:xfrm>
            <a:prstGeom prst="rect">
              <a:avLst/>
            </a:prstGeom>
            <a:noFill/>
          </p:spPr>
          <p:txBody>
            <a:bodyPr wrap="square" rtlCol="0">
              <a:spAutoFit/>
            </a:bodyPr>
            <a:lstStyle/>
            <a:p>
              <a:pPr algn="ctr"/>
              <a:endParaRPr lang="en-US" sz="1600" b="1" dirty="0">
                <a:solidFill>
                  <a:srgbClr val="A6A6A6"/>
                </a:solidFill>
                <a:latin typeface="Tw Cen MT" panose="020B0602020104020603" pitchFamily="34" charset="0"/>
              </a:endParaRPr>
            </a:p>
          </p:txBody>
        </p:sp>
      </p:grpSp>
    </p:spTree>
    <p:extLst>
      <p:ext uri="{BB962C8B-B14F-4D97-AF65-F5344CB8AC3E}">
        <p14:creationId xmlns:p14="http://schemas.microsoft.com/office/powerpoint/2010/main" val="2482457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wipe(left)">
                                      <p:cBhvr>
                                        <p:cTn id="7" dur="500"/>
                                        <p:tgtEl>
                                          <p:spTgt spid="67"/>
                                        </p:tgtEl>
                                      </p:cBhvr>
                                    </p:animEffect>
                                  </p:childTnLst>
                                </p:cTn>
                              </p:par>
                              <p:par>
                                <p:cTn id="8" presetID="53" presetClass="entr" presetSubtype="16" fill="hold" grpId="0" nodeType="withEffect">
                                  <p:stCondLst>
                                    <p:cond delay="25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childTnLst>
                          </p:cTn>
                        </p:par>
                        <p:par>
                          <p:cTn id="13" fill="hold">
                            <p:stCondLst>
                              <p:cond delay="750"/>
                            </p:stCondLst>
                            <p:childTnLst>
                              <p:par>
                                <p:cTn id="14" presetID="53" presetClass="entr" presetSubtype="16"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Effect transition="in" filter="fade">
                                      <p:cBhvr>
                                        <p:cTn id="18" dur="500"/>
                                        <p:tgtEl>
                                          <p:spTgt spid="3"/>
                                        </p:tgtEl>
                                      </p:cBhvr>
                                    </p:animEffect>
                                  </p:childTnLst>
                                </p:cTn>
                              </p:par>
                              <p:par>
                                <p:cTn id="19" presetID="22" presetClass="entr" presetSubtype="4" fill="hold" nodeType="withEffect">
                                  <p:stCondLst>
                                    <p:cond delay="250"/>
                                  </p:stCondLst>
                                  <p:childTnLst>
                                    <p:set>
                                      <p:cBhvr>
                                        <p:cTn id="20" dur="1" fill="hold">
                                          <p:stCondLst>
                                            <p:cond delay="0"/>
                                          </p:stCondLst>
                                        </p:cTn>
                                        <p:tgtEl>
                                          <p:spTgt spid="24"/>
                                        </p:tgtEl>
                                        <p:attrNameLst>
                                          <p:attrName>style.visibility</p:attrName>
                                        </p:attrNameLst>
                                      </p:cBhvr>
                                      <p:to>
                                        <p:strVal val="visible"/>
                                      </p:to>
                                    </p:set>
                                    <p:animEffect transition="in" filter="wipe(down)">
                                      <p:cBhvr>
                                        <p:cTn id="21" dur="500"/>
                                        <p:tgtEl>
                                          <p:spTgt spid="24"/>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childTnLst>
                          </p:cTn>
                        </p:par>
                        <p:par>
                          <p:cTn id="27" fill="hold">
                            <p:stCondLst>
                              <p:cond delay="1750"/>
                            </p:stCondLst>
                            <p:childTnLst>
                              <p:par>
                                <p:cTn id="28" presetID="53" presetClass="entr" presetSubtype="16"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 calcmode="lin" valueType="num">
                                      <p:cBhvr>
                                        <p:cTn id="30" dur="500" fill="hold"/>
                                        <p:tgtEl>
                                          <p:spTgt spid="14"/>
                                        </p:tgtEl>
                                        <p:attrNameLst>
                                          <p:attrName>ppt_w</p:attrName>
                                        </p:attrNameLst>
                                      </p:cBhvr>
                                      <p:tavLst>
                                        <p:tav tm="0">
                                          <p:val>
                                            <p:fltVal val="0"/>
                                          </p:val>
                                        </p:tav>
                                        <p:tav tm="100000">
                                          <p:val>
                                            <p:strVal val="#ppt_w"/>
                                          </p:val>
                                        </p:tav>
                                      </p:tavLst>
                                    </p:anim>
                                    <p:anim calcmode="lin" valueType="num">
                                      <p:cBhvr>
                                        <p:cTn id="31" dur="500" fill="hold"/>
                                        <p:tgtEl>
                                          <p:spTgt spid="14"/>
                                        </p:tgtEl>
                                        <p:attrNameLst>
                                          <p:attrName>ppt_h</p:attrName>
                                        </p:attrNameLst>
                                      </p:cBhvr>
                                      <p:tavLst>
                                        <p:tav tm="0">
                                          <p:val>
                                            <p:fltVal val="0"/>
                                          </p:val>
                                        </p:tav>
                                        <p:tav tm="100000">
                                          <p:val>
                                            <p:strVal val="#ppt_h"/>
                                          </p:val>
                                        </p:tav>
                                      </p:tavLst>
                                    </p:anim>
                                    <p:animEffect transition="in" filter="fade">
                                      <p:cBhvr>
                                        <p:cTn id="32" dur="500"/>
                                        <p:tgtEl>
                                          <p:spTgt spid="14"/>
                                        </p:tgtEl>
                                      </p:cBhvr>
                                    </p:animEffect>
                                  </p:childTnLst>
                                </p:cTn>
                              </p:par>
                              <p:par>
                                <p:cTn id="33" presetID="22" presetClass="entr" presetSubtype="8" fill="hold" nodeType="withEffect">
                                  <p:stCondLst>
                                    <p:cond delay="50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500"/>
                                        <p:tgtEl>
                                          <p:spTgt spid="28"/>
                                        </p:tgtEl>
                                      </p:cBhvr>
                                    </p:animEffect>
                                  </p:childTnLst>
                                </p:cTn>
                              </p:par>
                              <p:par>
                                <p:cTn id="36" presetID="53" presetClass="entr" presetSubtype="16" fill="hold" grpId="0" nodeType="withEffect">
                                  <p:stCondLst>
                                    <p:cond delay="750"/>
                                  </p:stCondLst>
                                  <p:childTnLst>
                                    <p:set>
                                      <p:cBhvr>
                                        <p:cTn id="37" dur="1" fill="hold">
                                          <p:stCondLst>
                                            <p:cond delay="0"/>
                                          </p:stCondLst>
                                        </p:cTn>
                                        <p:tgtEl>
                                          <p:spTgt spid="15"/>
                                        </p:tgtEl>
                                        <p:attrNameLst>
                                          <p:attrName>style.visibility</p:attrName>
                                        </p:attrNameLst>
                                      </p:cBhvr>
                                      <p:to>
                                        <p:strVal val="visible"/>
                                      </p:to>
                                    </p:set>
                                    <p:anim calcmode="lin" valueType="num">
                                      <p:cBhvr>
                                        <p:cTn id="38" dur="500" fill="hold"/>
                                        <p:tgtEl>
                                          <p:spTgt spid="15"/>
                                        </p:tgtEl>
                                        <p:attrNameLst>
                                          <p:attrName>ppt_w</p:attrName>
                                        </p:attrNameLst>
                                      </p:cBhvr>
                                      <p:tavLst>
                                        <p:tav tm="0">
                                          <p:val>
                                            <p:fltVal val="0"/>
                                          </p:val>
                                        </p:tav>
                                        <p:tav tm="100000">
                                          <p:val>
                                            <p:strVal val="#ppt_w"/>
                                          </p:val>
                                        </p:tav>
                                      </p:tavLst>
                                    </p:anim>
                                    <p:anim calcmode="lin" valueType="num">
                                      <p:cBhvr>
                                        <p:cTn id="39" dur="500" fill="hold"/>
                                        <p:tgtEl>
                                          <p:spTgt spid="15"/>
                                        </p:tgtEl>
                                        <p:attrNameLst>
                                          <p:attrName>ppt_h</p:attrName>
                                        </p:attrNameLst>
                                      </p:cBhvr>
                                      <p:tavLst>
                                        <p:tav tm="0">
                                          <p:val>
                                            <p:fltVal val="0"/>
                                          </p:val>
                                        </p:tav>
                                        <p:tav tm="100000">
                                          <p:val>
                                            <p:strVal val="#ppt_h"/>
                                          </p:val>
                                        </p:tav>
                                      </p:tavLst>
                                    </p:anim>
                                    <p:animEffect transition="in" filter="fade">
                                      <p:cBhvr>
                                        <p:cTn id="40" dur="500"/>
                                        <p:tgtEl>
                                          <p:spTgt spid="15"/>
                                        </p:tgtEl>
                                      </p:cBhvr>
                                    </p:animEffect>
                                  </p:childTnLst>
                                </p:cTn>
                              </p:par>
                            </p:childTnLst>
                          </p:cTn>
                        </p:par>
                        <p:par>
                          <p:cTn id="41" fill="hold">
                            <p:stCondLst>
                              <p:cond delay="3000"/>
                            </p:stCondLst>
                            <p:childTnLst>
                              <p:par>
                                <p:cTn id="42" presetID="53" presetClass="entr" presetSubtype="16"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 calcmode="lin" valueType="num">
                                      <p:cBhvr>
                                        <p:cTn id="44" dur="500" fill="hold"/>
                                        <p:tgtEl>
                                          <p:spTgt spid="16"/>
                                        </p:tgtEl>
                                        <p:attrNameLst>
                                          <p:attrName>ppt_w</p:attrName>
                                        </p:attrNameLst>
                                      </p:cBhvr>
                                      <p:tavLst>
                                        <p:tav tm="0">
                                          <p:val>
                                            <p:fltVal val="0"/>
                                          </p:val>
                                        </p:tav>
                                        <p:tav tm="100000">
                                          <p:val>
                                            <p:strVal val="#ppt_w"/>
                                          </p:val>
                                        </p:tav>
                                      </p:tavLst>
                                    </p:anim>
                                    <p:anim calcmode="lin" valueType="num">
                                      <p:cBhvr>
                                        <p:cTn id="45" dur="500" fill="hold"/>
                                        <p:tgtEl>
                                          <p:spTgt spid="16"/>
                                        </p:tgtEl>
                                        <p:attrNameLst>
                                          <p:attrName>ppt_h</p:attrName>
                                        </p:attrNameLst>
                                      </p:cBhvr>
                                      <p:tavLst>
                                        <p:tav tm="0">
                                          <p:val>
                                            <p:fltVal val="0"/>
                                          </p:val>
                                        </p:tav>
                                        <p:tav tm="100000">
                                          <p:val>
                                            <p:strVal val="#ppt_h"/>
                                          </p:val>
                                        </p:tav>
                                      </p:tavLst>
                                    </p:anim>
                                    <p:animEffect transition="in" filter="fade">
                                      <p:cBhvr>
                                        <p:cTn id="46" dur="500"/>
                                        <p:tgtEl>
                                          <p:spTgt spid="16"/>
                                        </p:tgtEl>
                                      </p:cBhvr>
                                    </p:animEffect>
                                  </p:childTnLst>
                                </p:cTn>
                              </p:par>
                            </p:childTnLst>
                          </p:cTn>
                        </p:par>
                        <p:par>
                          <p:cTn id="47" fill="hold">
                            <p:stCondLst>
                              <p:cond delay="3500"/>
                            </p:stCondLst>
                            <p:childTnLst>
                              <p:par>
                                <p:cTn id="48" presetID="53" presetClass="entr" presetSubtype="16" fill="hold" nodeType="afterEffect">
                                  <p:stCondLst>
                                    <p:cond delay="0"/>
                                  </p:stCondLst>
                                  <p:childTnLst>
                                    <p:set>
                                      <p:cBhvr>
                                        <p:cTn id="49" dur="1" fill="hold">
                                          <p:stCondLst>
                                            <p:cond delay="0"/>
                                          </p:stCondLst>
                                        </p:cTn>
                                        <p:tgtEl>
                                          <p:spTgt spid="100"/>
                                        </p:tgtEl>
                                        <p:attrNameLst>
                                          <p:attrName>style.visibility</p:attrName>
                                        </p:attrNameLst>
                                      </p:cBhvr>
                                      <p:to>
                                        <p:strVal val="visible"/>
                                      </p:to>
                                    </p:set>
                                    <p:anim calcmode="lin" valueType="num">
                                      <p:cBhvr>
                                        <p:cTn id="50" dur="500" fill="hold"/>
                                        <p:tgtEl>
                                          <p:spTgt spid="100"/>
                                        </p:tgtEl>
                                        <p:attrNameLst>
                                          <p:attrName>ppt_w</p:attrName>
                                        </p:attrNameLst>
                                      </p:cBhvr>
                                      <p:tavLst>
                                        <p:tav tm="0">
                                          <p:val>
                                            <p:fltVal val="0"/>
                                          </p:val>
                                        </p:tav>
                                        <p:tav tm="100000">
                                          <p:val>
                                            <p:strVal val="#ppt_w"/>
                                          </p:val>
                                        </p:tav>
                                      </p:tavLst>
                                    </p:anim>
                                    <p:anim calcmode="lin" valueType="num">
                                      <p:cBhvr>
                                        <p:cTn id="51" dur="500" fill="hold"/>
                                        <p:tgtEl>
                                          <p:spTgt spid="100"/>
                                        </p:tgtEl>
                                        <p:attrNameLst>
                                          <p:attrName>ppt_h</p:attrName>
                                        </p:attrNameLst>
                                      </p:cBhvr>
                                      <p:tavLst>
                                        <p:tav tm="0">
                                          <p:val>
                                            <p:fltVal val="0"/>
                                          </p:val>
                                        </p:tav>
                                        <p:tav tm="100000">
                                          <p:val>
                                            <p:strVal val="#ppt_h"/>
                                          </p:val>
                                        </p:tav>
                                      </p:tavLst>
                                    </p:anim>
                                    <p:animEffect transition="in" filter="fade">
                                      <p:cBhvr>
                                        <p:cTn id="52" dur="500"/>
                                        <p:tgtEl>
                                          <p:spTgt spid="100"/>
                                        </p:tgtEl>
                                      </p:cBhvr>
                                    </p:animEffect>
                                  </p:childTnLst>
                                </p:cTn>
                              </p:par>
                              <p:par>
                                <p:cTn id="53" presetID="22" presetClass="entr" presetSubtype="4" fill="hold" nodeType="withEffect">
                                  <p:stCondLst>
                                    <p:cond delay="250"/>
                                  </p:stCondLst>
                                  <p:childTnLst>
                                    <p:set>
                                      <p:cBhvr>
                                        <p:cTn id="54" dur="1" fill="hold">
                                          <p:stCondLst>
                                            <p:cond delay="0"/>
                                          </p:stCondLst>
                                        </p:cTn>
                                        <p:tgtEl>
                                          <p:spTgt spid="39"/>
                                        </p:tgtEl>
                                        <p:attrNameLst>
                                          <p:attrName>style.visibility</p:attrName>
                                        </p:attrNameLst>
                                      </p:cBhvr>
                                      <p:to>
                                        <p:strVal val="visible"/>
                                      </p:to>
                                    </p:set>
                                    <p:animEffect transition="in" filter="wipe(down)">
                                      <p:cBhvr>
                                        <p:cTn id="55" dur="500"/>
                                        <p:tgtEl>
                                          <p:spTgt spid="39"/>
                                        </p:tgtEl>
                                      </p:cBhvr>
                                    </p:animEffect>
                                  </p:childTnLst>
                                </p:cTn>
                              </p:par>
                              <p:par>
                                <p:cTn id="56" presetID="53" presetClass="entr" presetSubtype="16" fill="hold" grpId="0" nodeType="withEffect">
                                  <p:stCondLst>
                                    <p:cond delay="500"/>
                                  </p:stCondLst>
                                  <p:childTnLst>
                                    <p:set>
                                      <p:cBhvr>
                                        <p:cTn id="57" dur="1" fill="hold">
                                          <p:stCondLst>
                                            <p:cond delay="0"/>
                                          </p:stCondLst>
                                        </p:cTn>
                                        <p:tgtEl>
                                          <p:spTgt spid="17"/>
                                        </p:tgtEl>
                                        <p:attrNameLst>
                                          <p:attrName>style.visibility</p:attrName>
                                        </p:attrNameLst>
                                      </p:cBhvr>
                                      <p:to>
                                        <p:strVal val="visible"/>
                                      </p:to>
                                    </p:set>
                                    <p:anim calcmode="lin" valueType="num">
                                      <p:cBhvr>
                                        <p:cTn id="58" dur="500" fill="hold"/>
                                        <p:tgtEl>
                                          <p:spTgt spid="17"/>
                                        </p:tgtEl>
                                        <p:attrNameLst>
                                          <p:attrName>ppt_w</p:attrName>
                                        </p:attrNameLst>
                                      </p:cBhvr>
                                      <p:tavLst>
                                        <p:tav tm="0">
                                          <p:val>
                                            <p:fltVal val="0"/>
                                          </p:val>
                                        </p:tav>
                                        <p:tav tm="100000">
                                          <p:val>
                                            <p:strVal val="#ppt_w"/>
                                          </p:val>
                                        </p:tav>
                                      </p:tavLst>
                                    </p:anim>
                                    <p:anim calcmode="lin" valueType="num">
                                      <p:cBhvr>
                                        <p:cTn id="59" dur="500" fill="hold"/>
                                        <p:tgtEl>
                                          <p:spTgt spid="17"/>
                                        </p:tgtEl>
                                        <p:attrNameLst>
                                          <p:attrName>ppt_h</p:attrName>
                                        </p:attrNameLst>
                                      </p:cBhvr>
                                      <p:tavLst>
                                        <p:tav tm="0">
                                          <p:val>
                                            <p:fltVal val="0"/>
                                          </p:val>
                                        </p:tav>
                                        <p:tav tm="100000">
                                          <p:val>
                                            <p:strVal val="#ppt_h"/>
                                          </p:val>
                                        </p:tav>
                                      </p:tavLst>
                                    </p:anim>
                                    <p:animEffect transition="in" filter="fade">
                                      <p:cBhvr>
                                        <p:cTn id="60" dur="500"/>
                                        <p:tgtEl>
                                          <p:spTgt spid="17"/>
                                        </p:tgtEl>
                                      </p:cBhvr>
                                    </p:animEffect>
                                  </p:childTnLst>
                                </p:cTn>
                              </p:par>
                            </p:childTnLst>
                          </p:cTn>
                        </p:par>
                        <p:par>
                          <p:cTn id="61" fill="hold">
                            <p:stCondLst>
                              <p:cond delay="4500"/>
                            </p:stCondLst>
                            <p:childTnLst>
                              <p:par>
                                <p:cTn id="62" presetID="53" presetClass="entr" presetSubtype="16"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 calcmode="lin" valueType="num">
                                      <p:cBhvr>
                                        <p:cTn id="64" dur="500" fill="hold"/>
                                        <p:tgtEl>
                                          <p:spTgt spid="18"/>
                                        </p:tgtEl>
                                        <p:attrNameLst>
                                          <p:attrName>ppt_w</p:attrName>
                                        </p:attrNameLst>
                                      </p:cBhvr>
                                      <p:tavLst>
                                        <p:tav tm="0">
                                          <p:val>
                                            <p:fltVal val="0"/>
                                          </p:val>
                                        </p:tav>
                                        <p:tav tm="100000">
                                          <p:val>
                                            <p:strVal val="#ppt_w"/>
                                          </p:val>
                                        </p:tav>
                                      </p:tavLst>
                                    </p:anim>
                                    <p:anim calcmode="lin" valueType="num">
                                      <p:cBhvr>
                                        <p:cTn id="65" dur="500" fill="hold"/>
                                        <p:tgtEl>
                                          <p:spTgt spid="18"/>
                                        </p:tgtEl>
                                        <p:attrNameLst>
                                          <p:attrName>ppt_h</p:attrName>
                                        </p:attrNameLst>
                                      </p:cBhvr>
                                      <p:tavLst>
                                        <p:tav tm="0">
                                          <p:val>
                                            <p:fltVal val="0"/>
                                          </p:val>
                                        </p:tav>
                                        <p:tav tm="100000">
                                          <p:val>
                                            <p:strVal val="#ppt_h"/>
                                          </p:val>
                                        </p:tav>
                                      </p:tavLst>
                                    </p:anim>
                                    <p:animEffect transition="in" filter="fade">
                                      <p:cBhvr>
                                        <p:cTn id="66" dur="500"/>
                                        <p:tgtEl>
                                          <p:spTgt spid="18"/>
                                        </p:tgtEl>
                                      </p:cBhvr>
                                    </p:animEffect>
                                  </p:childTnLst>
                                </p:cTn>
                              </p:par>
                            </p:childTnLst>
                          </p:cTn>
                        </p:par>
                        <p:par>
                          <p:cTn id="67" fill="hold">
                            <p:stCondLst>
                              <p:cond delay="5000"/>
                            </p:stCondLst>
                            <p:childTnLst>
                              <p:par>
                                <p:cTn id="68" presetID="53" presetClass="entr" presetSubtype="16" fill="hold" nodeType="afterEffect">
                                  <p:stCondLst>
                                    <p:cond delay="0"/>
                                  </p:stCondLst>
                                  <p:childTnLst>
                                    <p:set>
                                      <p:cBhvr>
                                        <p:cTn id="69" dur="1" fill="hold">
                                          <p:stCondLst>
                                            <p:cond delay="0"/>
                                          </p:stCondLst>
                                        </p:cTn>
                                        <p:tgtEl>
                                          <p:spTgt spid="101"/>
                                        </p:tgtEl>
                                        <p:attrNameLst>
                                          <p:attrName>style.visibility</p:attrName>
                                        </p:attrNameLst>
                                      </p:cBhvr>
                                      <p:to>
                                        <p:strVal val="visible"/>
                                      </p:to>
                                    </p:set>
                                    <p:anim calcmode="lin" valueType="num">
                                      <p:cBhvr>
                                        <p:cTn id="70" dur="500" fill="hold"/>
                                        <p:tgtEl>
                                          <p:spTgt spid="101"/>
                                        </p:tgtEl>
                                        <p:attrNameLst>
                                          <p:attrName>ppt_w</p:attrName>
                                        </p:attrNameLst>
                                      </p:cBhvr>
                                      <p:tavLst>
                                        <p:tav tm="0">
                                          <p:val>
                                            <p:fltVal val="0"/>
                                          </p:val>
                                        </p:tav>
                                        <p:tav tm="100000">
                                          <p:val>
                                            <p:strVal val="#ppt_w"/>
                                          </p:val>
                                        </p:tav>
                                      </p:tavLst>
                                    </p:anim>
                                    <p:anim calcmode="lin" valueType="num">
                                      <p:cBhvr>
                                        <p:cTn id="71" dur="500" fill="hold"/>
                                        <p:tgtEl>
                                          <p:spTgt spid="101"/>
                                        </p:tgtEl>
                                        <p:attrNameLst>
                                          <p:attrName>ppt_h</p:attrName>
                                        </p:attrNameLst>
                                      </p:cBhvr>
                                      <p:tavLst>
                                        <p:tav tm="0">
                                          <p:val>
                                            <p:fltVal val="0"/>
                                          </p:val>
                                        </p:tav>
                                        <p:tav tm="100000">
                                          <p:val>
                                            <p:strVal val="#ppt_h"/>
                                          </p:val>
                                        </p:tav>
                                      </p:tavLst>
                                    </p:anim>
                                    <p:animEffect transition="in" filter="fade">
                                      <p:cBhvr>
                                        <p:cTn id="72" dur="500"/>
                                        <p:tgtEl>
                                          <p:spTgt spid="101"/>
                                        </p:tgtEl>
                                      </p:cBhvr>
                                    </p:animEffect>
                                  </p:childTnLst>
                                </p:cTn>
                              </p:par>
                              <p:par>
                                <p:cTn id="73" presetID="22" presetClass="entr" presetSubtype="8" fill="hold" nodeType="withEffect">
                                  <p:stCondLst>
                                    <p:cond delay="250"/>
                                  </p:stCondLst>
                                  <p:childTnLst>
                                    <p:set>
                                      <p:cBhvr>
                                        <p:cTn id="74" dur="1" fill="hold">
                                          <p:stCondLst>
                                            <p:cond delay="0"/>
                                          </p:stCondLst>
                                        </p:cTn>
                                        <p:tgtEl>
                                          <p:spTgt spid="37"/>
                                        </p:tgtEl>
                                        <p:attrNameLst>
                                          <p:attrName>style.visibility</p:attrName>
                                        </p:attrNameLst>
                                      </p:cBhvr>
                                      <p:to>
                                        <p:strVal val="visible"/>
                                      </p:to>
                                    </p:set>
                                    <p:animEffect transition="in" filter="wipe(left)">
                                      <p:cBhvr>
                                        <p:cTn id="75" dur="500"/>
                                        <p:tgtEl>
                                          <p:spTgt spid="37"/>
                                        </p:tgtEl>
                                      </p:cBhvr>
                                    </p:animEffect>
                                  </p:childTnLst>
                                </p:cTn>
                              </p:par>
                              <p:par>
                                <p:cTn id="76" presetID="53" presetClass="entr" presetSubtype="16" fill="hold" grpId="0" nodeType="withEffect">
                                  <p:stCondLst>
                                    <p:cond delay="500"/>
                                  </p:stCondLst>
                                  <p:childTnLst>
                                    <p:set>
                                      <p:cBhvr>
                                        <p:cTn id="77" dur="1" fill="hold">
                                          <p:stCondLst>
                                            <p:cond delay="0"/>
                                          </p:stCondLst>
                                        </p:cTn>
                                        <p:tgtEl>
                                          <p:spTgt spid="19"/>
                                        </p:tgtEl>
                                        <p:attrNameLst>
                                          <p:attrName>style.visibility</p:attrName>
                                        </p:attrNameLst>
                                      </p:cBhvr>
                                      <p:to>
                                        <p:strVal val="visible"/>
                                      </p:to>
                                    </p:set>
                                    <p:anim calcmode="lin" valueType="num">
                                      <p:cBhvr>
                                        <p:cTn id="78" dur="500" fill="hold"/>
                                        <p:tgtEl>
                                          <p:spTgt spid="19"/>
                                        </p:tgtEl>
                                        <p:attrNameLst>
                                          <p:attrName>ppt_w</p:attrName>
                                        </p:attrNameLst>
                                      </p:cBhvr>
                                      <p:tavLst>
                                        <p:tav tm="0">
                                          <p:val>
                                            <p:fltVal val="0"/>
                                          </p:val>
                                        </p:tav>
                                        <p:tav tm="100000">
                                          <p:val>
                                            <p:strVal val="#ppt_w"/>
                                          </p:val>
                                        </p:tav>
                                      </p:tavLst>
                                    </p:anim>
                                    <p:anim calcmode="lin" valueType="num">
                                      <p:cBhvr>
                                        <p:cTn id="79" dur="500" fill="hold"/>
                                        <p:tgtEl>
                                          <p:spTgt spid="19"/>
                                        </p:tgtEl>
                                        <p:attrNameLst>
                                          <p:attrName>ppt_h</p:attrName>
                                        </p:attrNameLst>
                                      </p:cBhvr>
                                      <p:tavLst>
                                        <p:tav tm="0">
                                          <p:val>
                                            <p:fltVal val="0"/>
                                          </p:val>
                                        </p:tav>
                                        <p:tav tm="100000">
                                          <p:val>
                                            <p:strVal val="#ppt_h"/>
                                          </p:val>
                                        </p:tav>
                                      </p:tavLst>
                                    </p:anim>
                                    <p:animEffect transition="in" filter="fade">
                                      <p:cBhvr>
                                        <p:cTn id="80" dur="500"/>
                                        <p:tgtEl>
                                          <p:spTgt spid="19"/>
                                        </p:tgtEl>
                                      </p:cBhvr>
                                    </p:animEffect>
                                  </p:childTnLst>
                                </p:cTn>
                              </p:par>
                            </p:childTnLst>
                          </p:cTn>
                        </p:par>
                        <p:par>
                          <p:cTn id="81" fill="hold">
                            <p:stCondLst>
                              <p:cond delay="6000"/>
                            </p:stCondLst>
                            <p:childTnLst>
                              <p:par>
                                <p:cTn id="82" presetID="53" presetClass="entr" presetSubtype="16" fill="hold" grpId="0" nodeType="afterEffect">
                                  <p:stCondLst>
                                    <p:cond delay="0"/>
                                  </p:stCondLst>
                                  <p:childTnLst>
                                    <p:set>
                                      <p:cBhvr>
                                        <p:cTn id="83" dur="1" fill="hold">
                                          <p:stCondLst>
                                            <p:cond delay="0"/>
                                          </p:stCondLst>
                                        </p:cTn>
                                        <p:tgtEl>
                                          <p:spTgt spid="20"/>
                                        </p:tgtEl>
                                        <p:attrNameLst>
                                          <p:attrName>style.visibility</p:attrName>
                                        </p:attrNameLst>
                                      </p:cBhvr>
                                      <p:to>
                                        <p:strVal val="visible"/>
                                      </p:to>
                                    </p:set>
                                    <p:anim calcmode="lin" valueType="num">
                                      <p:cBhvr>
                                        <p:cTn id="84" dur="500" fill="hold"/>
                                        <p:tgtEl>
                                          <p:spTgt spid="20"/>
                                        </p:tgtEl>
                                        <p:attrNameLst>
                                          <p:attrName>ppt_w</p:attrName>
                                        </p:attrNameLst>
                                      </p:cBhvr>
                                      <p:tavLst>
                                        <p:tav tm="0">
                                          <p:val>
                                            <p:fltVal val="0"/>
                                          </p:val>
                                        </p:tav>
                                        <p:tav tm="100000">
                                          <p:val>
                                            <p:strVal val="#ppt_w"/>
                                          </p:val>
                                        </p:tav>
                                      </p:tavLst>
                                    </p:anim>
                                    <p:anim calcmode="lin" valueType="num">
                                      <p:cBhvr>
                                        <p:cTn id="85" dur="500" fill="hold"/>
                                        <p:tgtEl>
                                          <p:spTgt spid="20"/>
                                        </p:tgtEl>
                                        <p:attrNameLst>
                                          <p:attrName>ppt_h</p:attrName>
                                        </p:attrNameLst>
                                      </p:cBhvr>
                                      <p:tavLst>
                                        <p:tav tm="0">
                                          <p:val>
                                            <p:fltVal val="0"/>
                                          </p:val>
                                        </p:tav>
                                        <p:tav tm="100000">
                                          <p:val>
                                            <p:strVal val="#ppt_h"/>
                                          </p:val>
                                        </p:tav>
                                      </p:tavLst>
                                    </p:anim>
                                    <p:animEffect transition="in" filter="fade">
                                      <p:cBhvr>
                                        <p:cTn id="86" dur="500"/>
                                        <p:tgtEl>
                                          <p:spTgt spid="20"/>
                                        </p:tgtEl>
                                      </p:cBhvr>
                                    </p:animEffect>
                                  </p:childTnLst>
                                </p:cTn>
                              </p:par>
                            </p:childTnLst>
                          </p:cTn>
                        </p:par>
                        <p:par>
                          <p:cTn id="87" fill="hold">
                            <p:stCondLst>
                              <p:cond delay="6500"/>
                            </p:stCondLst>
                            <p:childTnLst>
                              <p:par>
                                <p:cTn id="88" presetID="53" presetClass="entr" presetSubtype="16" fill="hold" nodeType="afterEffect">
                                  <p:stCondLst>
                                    <p:cond delay="0"/>
                                  </p:stCondLst>
                                  <p:childTnLst>
                                    <p:set>
                                      <p:cBhvr>
                                        <p:cTn id="89" dur="1" fill="hold">
                                          <p:stCondLst>
                                            <p:cond delay="0"/>
                                          </p:stCondLst>
                                        </p:cTn>
                                        <p:tgtEl>
                                          <p:spTgt spid="102"/>
                                        </p:tgtEl>
                                        <p:attrNameLst>
                                          <p:attrName>style.visibility</p:attrName>
                                        </p:attrNameLst>
                                      </p:cBhvr>
                                      <p:to>
                                        <p:strVal val="visible"/>
                                      </p:to>
                                    </p:set>
                                    <p:anim calcmode="lin" valueType="num">
                                      <p:cBhvr>
                                        <p:cTn id="90" dur="500" fill="hold"/>
                                        <p:tgtEl>
                                          <p:spTgt spid="102"/>
                                        </p:tgtEl>
                                        <p:attrNameLst>
                                          <p:attrName>ppt_w</p:attrName>
                                        </p:attrNameLst>
                                      </p:cBhvr>
                                      <p:tavLst>
                                        <p:tav tm="0">
                                          <p:val>
                                            <p:fltVal val="0"/>
                                          </p:val>
                                        </p:tav>
                                        <p:tav tm="100000">
                                          <p:val>
                                            <p:strVal val="#ppt_w"/>
                                          </p:val>
                                        </p:tav>
                                      </p:tavLst>
                                    </p:anim>
                                    <p:anim calcmode="lin" valueType="num">
                                      <p:cBhvr>
                                        <p:cTn id="91" dur="500" fill="hold"/>
                                        <p:tgtEl>
                                          <p:spTgt spid="102"/>
                                        </p:tgtEl>
                                        <p:attrNameLst>
                                          <p:attrName>ppt_h</p:attrName>
                                        </p:attrNameLst>
                                      </p:cBhvr>
                                      <p:tavLst>
                                        <p:tav tm="0">
                                          <p:val>
                                            <p:fltVal val="0"/>
                                          </p:val>
                                        </p:tav>
                                        <p:tav tm="100000">
                                          <p:val>
                                            <p:strVal val="#ppt_h"/>
                                          </p:val>
                                        </p:tav>
                                      </p:tavLst>
                                    </p:anim>
                                    <p:animEffect transition="in" filter="fade">
                                      <p:cBhvr>
                                        <p:cTn id="92" dur="500"/>
                                        <p:tgtEl>
                                          <p:spTgt spid="102"/>
                                        </p:tgtEl>
                                      </p:cBhvr>
                                    </p:animEffect>
                                  </p:childTnLst>
                                </p:cTn>
                              </p:par>
                              <p:par>
                                <p:cTn id="93" presetID="22" presetClass="entr" presetSubtype="8" fill="hold" nodeType="withEffect">
                                  <p:stCondLst>
                                    <p:cond delay="250"/>
                                  </p:stCondLst>
                                  <p:childTnLst>
                                    <p:set>
                                      <p:cBhvr>
                                        <p:cTn id="94" dur="1" fill="hold">
                                          <p:stCondLst>
                                            <p:cond delay="0"/>
                                          </p:stCondLst>
                                        </p:cTn>
                                        <p:tgtEl>
                                          <p:spTgt spid="31"/>
                                        </p:tgtEl>
                                        <p:attrNameLst>
                                          <p:attrName>style.visibility</p:attrName>
                                        </p:attrNameLst>
                                      </p:cBhvr>
                                      <p:to>
                                        <p:strVal val="visible"/>
                                      </p:to>
                                    </p:set>
                                    <p:animEffect transition="in" filter="wipe(left)">
                                      <p:cBhvr>
                                        <p:cTn id="95" dur="500"/>
                                        <p:tgtEl>
                                          <p:spTgt spid="31"/>
                                        </p:tgtEl>
                                      </p:cBhvr>
                                    </p:animEffect>
                                  </p:childTnLst>
                                </p:cTn>
                              </p:par>
                              <p:par>
                                <p:cTn id="96" presetID="53" presetClass="entr" presetSubtype="16" fill="hold" grpId="0" nodeType="withEffect">
                                  <p:stCondLst>
                                    <p:cond delay="500"/>
                                  </p:stCondLst>
                                  <p:childTnLst>
                                    <p:set>
                                      <p:cBhvr>
                                        <p:cTn id="97" dur="1" fill="hold">
                                          <p:stCondLst>
                                            <p:cond delay="0"/>
                                          </p:stCondLst>
                                        </p:cTn>
                                        <p:tgtEl>
                                          <p:spTgt spid="21"/>
                                        </p:tgtEl>
                                        <p:attrNameLst>
                                          <p:attrName>style.visibility</p:attrName>
                                        </p:attrNameLst>
                                      </p:cBhvr>
                                      <p:to>
                                        <p:strVal val="visible"/>
                                      </p:to>
                                    </p:set>
                                    <p:anim calcmode="lin" valueType="num">
                                      <p:cBhvr>
                                        <p:cTn id="98" dur="500" fill="hold"/>
                                        <p:tgtEl>
                                          <p:spTgt spid="21"/>
                                        </p:tgtEl>
                                        <p:attrNameLst>
                                          <p:attrName>ppt_w</p:attrName>
                                        </p:attrNameLst>
                                      </p:cBhvr>
                                      <p:tavLst>
                                        <p:tav tm="0">
                                          <p:val>
                                            <p:fltVal val="0"/>
                                          </p:val>
                                        </p:tav>
                                        <p:tav tm="100000">
                                          <p:val>
                                            <p:strVal val="#ppt_w"/>
                                          </p:val>
                                        </p:tav>
                                      </p:tavLst>
                                    </p:anim>
                                    <p:anim calcmode="lin" valueType="num">
                                      <p:cBhvr>
                                        <p:cTn id="99" dur="500" fill="hold"/>
                                        <p:tgtEl>
                                          <p:spTgt spid="21"/>
                                        </p:tgtEl>
                                        <p:attrNameLst>
                                          <p:attrName>ppt_h</p:attrName>
                                        </p:attrNameLst>
                                      </p:cBhvr>
                                      <p:tavLst>
                                        <p:tav tm="0">
                                          <p:val>
                                            <p:fltVal val="0"/>
                                          </p:val>
                                        </p:tav>
                                        <p:tav tm="100000">
                                          <p:val>
                                            <p:strVal val="#ppt_h"/>
                                          </p:val>
                                        </p:tav>
                                      </p:tavLst>
                                    </p:anim>
                                    <p:animEffect transition="in" filter="fade">
                                      <p:cBhvr>
                                        <p:cTn id="100" dur="500"/>
                                        <p:tgtEl>
                                          <p:spTgt spid="21"/>
                                        </p:tgtEl>
                                      </p:cBhvr>
                                    </p:animEffect>
                                  </p:childTnLst>
                                </p:cTn>
                              </p:par>
                            </p:childTnLst>
                          </p:cTn>
                        </p:par>
                        <p:par>
                          <p:cTn id="101" fill="hold">
                            <p:stCondLst>
                              <p:cond delay="7500"/>
                            </p:stCondLst>
                            <p:childTnLst>
                              <p:par>
                                <p:cTn id="102" presetID="53" presetClass="entr" presetSubtype="16" fill="hold" grpId="0" nodeType="afterEffect">
                                  <p:stCondLst>
                                    <p:cond delay="0"/>
                                  </p:stCondLst>
                                  <p:childTnLst>
                                    <p:set>
                                      <p:cBhvr>
                                        <p:cTn id="103" dur="1" fill="hold">
                                          <p:stCondLst>
                                            <p:cond delay="0"/>
                                          </p:stCondLst>
                                        </p:cTn>
                                        <p:tgtEl>
                                          <p:spTgt spid="22"/>
                                        </p:tgtEl>
                                        <p:attrNameLst>
                                          <p:attrName>style.visibility</p:attrName>
                                        </p:attrNameLst>
                                      </p:cBhvr>
                                      <p:to>
                                        <p:strVal val="visible"/>
                                      </p:to>
                                    </p:set>
                                    <p:anim calcmode="lin" valueType="num">
                                      <p:cBhvr>
                                        <p:cTn id="104" dur="500" fill="hold"/>
                                        <p:tgtEl>
                                          <p:spTgt spid="22"/>
                                        </p:tgtEl>
                                        <p:attrNameLst>
                                          <p:attrName>ppt_w</p:attrName>
                                        </p:attrNameLst>
                                      </p:cBhvr>
                                      <p:tavLst>
                                        <p:tav tm="0">
                                          <p:val>
                                            <p:fltVal val="0"/>
                                          </p:val>
                                        </p:tav>
                                        <p:tav tm="100000">
                                          <p:val>
                                            <p:strVal val="#ppt_w"/>
                                          </p:val>
                                        </p:tav>
                                      </p:tavLst>
                                    </p:anim>
                                    <p:anim calcmode="lin" valueType="num">
                                      <p:cBhvr>
                                        <p:cTn id="105" dur="500" fill="hold"/>
                                        <p:tgtEl>
                                          <p:spTgt spid="22"/>
                                        </p:tgtEl>
                                        <p:attrNameLst>
                                          <p:attrName>ppt_h</p:attrName>
                                        </p:attrNameLst>
                                      </p:cBhvr>
                                      <p:tavLst>
                                        <p:tav tm="0">
                                          <p:val>
                                            <p:fltVal val="0"/>
                                          </p:val>
                                        </p:tav>
                                        <p:tav tm="100000">
                                          <p:val>
                                            <p:strVal val="#ppt_h"/>
                                          </p:val>
                                        </p:tav>
                                      </p:tavLst>
                                    </p:anim>
                                    <p:animEffect transition="in" filter="fade">
                                      <p:cBhvr>
                                        <p:cTn id="106" dur="500"/>
                                        <p:tgtEl>
                                          <p:spTgt spid="22"/>
                                        </p:tgtEl>
                                      </p:cBhvr>
                                    </p:animEffect>
                                  </p:childTnLst>
                                </p:cTn>
                              </p:par>
                            </p:childTnLst>
                          </p:cTn>
                        </p:par>
                        <p:par>
                          <p:cTn id="107" fill="hold">
                            <p:stCondLst>
                              <p:cond delay="8000"/>
                            </p:stCondLst>
                            <p:childTnLst>
                              <p:par>
                                <p:cTn id="108" presetID="53" presetClass="entr" presetSubtype="16" fill="hold" nodeType="afterEffect">
                                  <p:stCondLst>
                                    <p:cond delay="0"/>
                                  </p:stCondLst>
                                  <p:childTnLst>
                                    <p:set>
                                      <p:cBhvr>
                                        <p:cTn id="109" dur="1" fill="hold">
                                          <p:stCondLst>
                                            <p:cond delay="0"/>
                                          </p:stCondLst>
                                        </p:cTn>
                                        <p:tgtEl>
                                          <p:spTgt spid="103"/>
                                        </p:tgtEl>
                                        <p:attrNameLst>
                                          <p:attrName>style.visibility</p:attrName>
                                        </p:attrNameLst>
                                      </p:cBhvr>
                                      <p:to>
                                        <p:strVal val="visible"/>
                                      </p:to>
                                    </p:set>
                                    <p:anim calcmode="lin" valueType="num">
                                      <p:cBhvr>
                                        <p:cTn id="110" dur="500" fill="hold"/>
                                        <p:tgtEl>
                                          <p:spTgt spid="103"/>
                                        </p:tgtEl>
                                        <p:attrNameLst>
                                          <p:attrName>ppt_w</p:attrName>
                                        </p:attrNameLst>
                                      </p:cBhvr>
                                      <p:tavLst>
                                        <p:tav tm="0">
                                          <p:val>
                                            <p:fltVal val="0"/>
                                          </p:val>
                                        </p:tav>
                                        <p:tav tm="100000">
                                          <p:val>
                                            <p:strVal val="#ppt_w"/>
                                          </p:val>
                                        </p:tav>
                                      </p:tavLst>
                                    </p:anim>
                                    <p:anim calcmode="lin" valueType="num">
                                      <p:cBhvr>
                                        <p:cTn id="111" dur="500" fill="hold"/>
                                        <p:tgtEl>
                                          <p:spTgt spid="103"/>
                                        </p:tgtEl>
                                        <p:attrNameLst>
                                          <p:attrName>ppt_h</p:attrName>
                                        </p:attrNameLst>
                                      </p:cBhvr>
                                      <p:tavLst>
                                        <p:tav tm="0">
                                          <p:val>
                                            <p:fltVal val="0"/>
                                          </p:val>
                                        </p:tav>
                                        <p:tav tm="100000">
                                          <p:val>
                                            <p:strVal val="#ppt_h"/>
                                          </p:val>
                                        </p:tav>
                                      </p:tavLst>
                                    </p:anim>
                                    <p:animEffect transition="in" filter="fade">
                                      <p:cBhvr>
                                        <p:cTn id="112" dur="500"/>
                                        <p:tgtEl>
                                          <p:spTgt spid="103"/>
                                        </p:tgtEl>
                                      </p:cBhvr>
                                    </p:animEffect>
                                  </p:childTnLst>
                                </p:cTn>
                              </p:par>
                              <p:par>
                                <p:cTn id="113" presetID="22" presetClass="entr" presetSubtype="8" fill="hold" nodeType="withEffect">
                                  <p:stCondLst>
                                    <p:cond delay="250"/>
                                  </p:stCondLst>
                                  <p:childTnLst>
                                    <p:set>
                                      <p:cBhvr>
                                        <p:cTn id="114" dur="1" fill="hold">
                                          <p:stCondLst>
                                            <p:cond delay="0"/>
                                          </p:stCondLst>
                                        </p:cTn>
                                        <p:tgtEl>
                                          <p:spTgt spid="79"/>
                                        </p:tgtEl>
                                        <p:attrNameLst>
                                          <p:attrName>style.visibility</p:attrName>
                                        </p:attrNameLst>
                                      </p:cBhvr>
                                      <p:to>
                                        <p:strVal val="visible"/>
                                      </p:to>
                                    </p:set>
                                    <p:animEffect transition="in" filter="wipe(left)">
                                      <p:cBhvr>
                                        <p:cTn id="115"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13" grpId="0" animBg="1"/>
      <p:bldP spid="14" grpId="0"/>
      <p:bldP spid="15" grpId="0" animBg="1"/>
      <p:bldP spid="16" grpId="0"/>
      <p:bldP spid="17" grpId="0" animBg="1"/>
      <p:bldP spid="18" grpId="0"/>
      <p:bldP spid="19" grpId="0" animBg="1"/>
      <p:bldP spid="20" grpId="0"/>
      <p:bldP spid="21" grpId="0" animBg="1"/>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8" name="Straight Connector 47">
            <a:extLst>
              <a:ext uri="{FF2B5EF4-FFF2-40B4-BE49-F238E27FC236}">
                <a16:creationId xmlns="" xmlns:a16="http://schemas.microsoft.com/office/drawing/2014/main" id="{E0A7819E-8CA9-4CED-8726-3FD8CD8AF062}"/>
              </a:ext>
            </a:extLst>
          </p:cNvPr>
          <p:cNvCxnSpPr>
            <a:cxnSpLocks/>
            <a:stCxn id="14" idx="1"/>
          </p:cNvCxnSpPr>
          <p:nvPr/>
        </p:nvCxnSpPr>
        <p:spPr>
          <a:xfrm flipH="1">
            <a:off x="-19781" y="3638298"/>
            <a:ext cx="1983790" cy="696590"/>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 xmlns:a16="http://schemas.microsoft.com/office/drawing/2014/main" id="{98A70E92-F264-47A6-8EB5-E1F743416AC4}"/>
              </a:ext>
            </a:extLst>
          </p:cNvPr>
          <p:cNvCxnSpPr>
            <a:cxnSpLocks/>
            <a:stCxn id="15" idx="2"/>
          </p:cNvCxnSpPr>
          <p:nvPr/>
        </p:nvCxnSpPr>
        <p:spPr>
          <a:xfrm flipH="1" flipV="1">
            <a:off x="2471917" y="3564905"/>
            <a:ext cx="1830321" cy="168097"/>
          </a:xfrm>
          <a:prstGeom prst="line">
            <a:avLst/>
          </a:prstGeom>
          <a:ln w="28575">
            <a:solidFill>
              <a:srgbClr val="A6A6A6"/>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 xmlns:a16="http://schemas.microsoft.com/office/drawing/2014/main" id="{BE8AA9BD-5B28-4BB1-803B-54BB6E1B0DE1}"/>
              </a:ext>
            </a:extLst>
          </p:cNvPr>
          <p:cNvSpPr txBox="1"/>
          <p:nvPr/>
        </p:nvSpPr>
        <p:spPr>
          <a:xfrm>
            <a:off x="2456543" y="131812"/>
            <a:ext cx="7278915" cy="707886"/>
          </a:xfrm>
          <a:prstGeom prst="rect">
            <a:avLst/>
          </a:prstGeom>
          <a:noFill/>
        </p:spPr>
        <p:txBody>
          <a:bodyPr wrap="square" rtlCol="0">
            <a:spAutoFit/>
          </a:bodyPr>
          <a:lstStyle/>
          <a:p>
            <a:pPr algn="ctr"/>
            <a:r>
              <a:rPr lang="en-US" sz="4000" dirty="0" smtClean="0">
                <a:solidFill>
                  <a:schemeClr val="bg1">
                    <a:lumMod val="65000"/>
                  </a:schemeClr>
                </a:solidFill>
                <a:latin typeface="Tw Cen MT" panose="020B0602020104020603" pitchFamily="34" charset="0"/>
              </a:rPr>
              <a:t>TABLE OF CONTENTS</a:t>
            </a:r>
            <a:endParaRPr lang="en-US" sz="4000" dirty="0">
              <a:solidFill>
                <a:schemeClr val="bg1">
                  <a:lumMod val="65000"/>
                </a:schemeClr>
              </a:solidFill>
              <a:latin typeface="Tw Cen MT" panose="020B0602020104020603" pitchFamily="34" charset="0"/>
            </a:endParaRPr>
          </a:p>
        </p:txBody>
      </p:sp>
      <p:grpSp>
        <p:nvGrpSpPr>
          <p:cNvPr id="5" name="Group 4">
            <a:extLst>
              <a:ext uri="{FF2B5EF4-FFF2-40B4-BE49-F238E27FC236}">
                <a16:creationId xmlns="" xmlns:a16="http://schemas.microsoft.com/office/drawing/2014/main" id="{7D884BCA-1978-49CC-8588-5399D7CABDE7}"/>
              </a:ext>
            </a:extLst>
          </p:cNvPr>
          <p:cNvGrpSpPr/>
          <p:nvPr/>
        </p:nvGrpSpPr>
        <p:grpSpPr>
          <a:xfrm>
            <a:off x="5378756" y="878988"/>
            <a:ext cx="1434489" cy="190500"/>
            <a:chOff x="4679586" y="878988"/>
            <a:chExt cx="1434489" cy="190500"/>
          </a:xfrm>
        </p:grpSpPr>
        <p:sp>
          <p:nvSpPr>
            <p:cNvPr id="6" name="Oval 5">
              <a:extLst>
                <a:ext uri="{FF2B5EF4-FFF2-40B4-BE49-F238E27FC236}">
                  <a16:creationId xmlns="" xmlns:a16="http://schemas.microsoft.com/office/drawing/2014/main" id="{3701A590-ABA9-4BD2-BD64-376A4C227798}"/>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 xmlns:a16="http://schemas.microsoft.com/office/drawing/2014/main" id="{3E53B434-A2A6-4C16-99DD-292CE4FD62C4}"/>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 xmlns:a16="http://schemas.microsoft.com/office/drawing/2014/main" id="{F3E5BC96-17A2-4BD5-BA51-10270687E851}"/>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 xmlns:a16="http://schemas.microsoft.com/office/drawing/2014/main" id="{1A06ACCC-548D-4873-BD3B-AD3CA2C095B0}"/>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 xmlns:a16="http://schemas.microsoft.com/office/drawing/2014/main" id="{7CBDE4C1-DAF9-476F-B807-27BE954F6C82}"/>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Oval 12">
            <a:extLst>
              <a:ext uri="{FF2B5EF4-FFF2-40B4-BE49-F238E27FC236}">
                <a16:creationId xmlns="" xmlns:a16="http://schemas.microsoft.com/office/drawing/2014/main" id="{BE4AD99A-076B-4B78-BBFD-38BC498DCCBC}"/>
              </a:ext>
            </a:extLst>
          </p:cNvPr>
          <p:cNvSpPr/>
          <p:nvPr/>
        </p:nvSpPr>
        <p:spPr>
          <a:xfrm>
            <a:off x="1861421" y="3344058"/>
            <a:ext cx="588480" cy="588480"/>
          </a:xfrm>
          <a:prstGeom prst="ellipse">
            <a:avLst/>
          </a:prstGeom>
          <a:solidFill>
            <a:srgbClr val="03A1A4"/>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 xmlns:a16="http://schemas.microsoft.com/office/drawing/2014/main" id="{1A6BC045-9DFF-42FD-8C36-FC34502A7320}"/>
              </a:ext>
            </a:extLst>
          </p:cNvPr>
          <p:cNvSpPr txBox="1"/>
          <p:nvPr/>
        </p:nvSpPr>
        <p:spPr>
          <a:xfrm>
            <a:off x="1964009" y="3315132"/>
            <a:ext cx="383303" cy="646331"/>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3600" b="1" dirty="0">
                <a:solidFill>
                  <a:srgbClr val="E3E3E3"/>
                </a:solidFill>
                <a:latin typeface="Tw Cen MT" panose="020B0602020104020603" pitchFamily="34" charset="0"/>
              </a:rPr>
              <a:t>7</a:t>
            </a:r>
          </a:p>
        </p:txBody>
      </p:sp>
      <p:sp>
        <p:nvSpPr>
          <p:cNvPr id="15" name="Oval 14">
            <a:extLst>
              <a:ext uri="{FF2B5EF4-FFF2-40B4-BE49-F238E27FC236}">
                <a16:creationId xmlns="" xmlns:a16="http://schemas.microsoft.com/office/drawing/2014/main" id="{D32467DC-68B2-4A06-97DB-38EF79A869C1}"/>
              </a:ext>
            </a:extLst>
          </p:cNvPr>
          <p:cNvSpPr/>
          <p:nvPr/>
        </p:nvSpPr>
        <p:spPr>
          <a:xfrm>
            <a:off x="4302238" y="2756714"/>
            <a:ext cx="2153035" cy="1952576"/>
          </a:xfrm>
          <a:prstGeom prst="ellipse">
            <a:avLst/>
          </a:prstGeom>
          <a:solidFill>
            <a:srgbClr val="EE9524"/>
          </a:solidFill>
          <a:ln>
            <a:noFill/>
          </a:ln>
          <a:effectLst>
            <a:outerShdw blurRad="762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 xmlns:a16="http://schemas.microsoft.com/office/drawing/2014/main" id="{59EAAEBB-9149-4D8C-85F9-C700A4FAC1A9}"/>
              </a:ext>
            </a:extLst>
          </p:cNvPr>
          <p:cNvSpPr txBox="1"/>
          <p:nvPr/>
        </p:nvSpPr>
        <p:spPr>
          <a:xfrm>
            <a:off x="4983904" y="3225170"/>
            <a:ext cx="789703" cy="1015663"/>
          </a:xfrm>
          <a:prstGeom prst="rect">
            <a:avLst/>
          </a:prstGeom>
          <a:noFill/>
          <a:effectLst>
            <a:outerShdw blurRad="63500" sx="105000" sy="105000" algn="ctr" rotWithShape="0">
              <a:prstClr val="black">
                <a:alpha val="40000"/>
              </a:prstClr>
            </a:outerShdw>
          </a:effectLst>
        </p:spPr>
        <p:txBody>
          <a:bodyPr wrap="square" rtlCol="0">
            <a:spAutoFit/>
          </a:bodyPr>
          <a:lstStyle/>
          <a:p>
            <a:pPr algn="ctr"/>
            <a:r>
              <a:rPr lang="en-US" sz="6000" b="1" dirty="0">
                <a:solidFill>
                  <a:srgbClr val="E3E3E3"/>
                </a:solidFill>
                <a:latin typeface="Tw Cen MT" panose="020B0602020104020603" pitchFamily="34" charset="0"/>
              </a:rPr>
              <a:t>8</a:t>
            </a:r>
          </a:p>
        </p:txBody>
      </p:sp>
      <p:grpSp>
        <p:nvGrpSpPr>
          <p:cNvPr id="97" name="Group 96">
            <a:extLst>
              <a:ext uri="{FF2B5EF4-FFF2-40B4-BE49-F238E27FC236}">
                <a16:creationId xmlns="" xmlns:a16="http://schemas.microsoft.com/office/drawing/2014/main" id="{472C5F62-DBE0-4DB0-A985-67DB45C51121}"/>
              </a:ext>
            </a:extLst>
          </p:cNvPr>
          <p:cNvGrpSpPr/>
          <p:nvPr/>
        </p:nvGrpSpPr>
        <p:grpSpPr>
          <a:xfrm>
            <a:off x="1098384" y="2596773"/>
            <a:ext cx="2312181" cy="400110"/>
            <a:chOff x="2281192" y="3152107"/>
            <a:chExt cx="2312181" cy="400110"/>
          </a:xfrm>
        </p:grpSpPr>
        <p:sp>
          <p:nvSpPr>
            <p:cNvPr id="85" name="TextBox 84">
              <a:extLst>
                <a:ext uri="{FF2B5EF4-FFF2-40B4-BE49-F238E27FC236}">
                  <a16:creationId xmlns="" xmlns:a16="http://schemas.microsoft.com/office/drawing/2014/main" id="{9049F1B1-6182-47AB-BECE-2A542878E26D}"/>
                </a:ext>
              </a:extLst>
            </p:cNvPr>
            <p:cNvSpPr txBox="1"/>
            <p:nvPr/>
          </p:nvSpPr>
          <p:spPr>
            <a:xfrm>
              <a:off x="2466866" y="3152107"/>
              <a:ext cx="2126507" cy="400110"/>
            </a:xfrm>
            <a:prstGeom prst="rect">
              <a:avLst/>
            </a:prstGeom>
            <a:noFill/>
          </p:spPr>
          <p:txBody>
            <a:bodyPr wrap="square" rtlCol="0">
              <a:spAutoFit/>
            </a:bodyPr>
            <a:lstStyle/>
            <a:p>
              <a:pPr algn="ctr"/>
              <a:r>
                <a:rPr lang="en-US" sz="2000" b="1" dirty="0">
                  <a:solidFill>
                    <a:srgbClr val="03A1A4"/>
                  </a:solidFill>
                  <a:latin typeface="Tw Cen MT" panose="020B0602020104020603" pitchFamily="34" charset="0"/>
                </a:rPr>
                <a:t>SIMULATION</a:t>
              </a:r>
            </a:p>
          </p:txBody>
        </p:sp>
        <p:sp>
          <p:nvSpPr>
            <p:cNvPr id="86" name="TextBox 85">
              <a:extLst>
                <a:ext uri="{FF2B5EF4-FFF2-40B4-BE49-F238E27FC236}">
                  <a16:creationId xmlns="" xmlns:a16="http://schemas.microsoft.com/office/drawing/2014/main" id="{4128FC70-EC87-4505-B103-CC8A34AD5B99}"/>
                </a:ext>
              </a:extLst>
            </p:cNvPr>
            <p:cNvSpPr txBox="1"/>
            <p:nvPr/>
          </p:nvSpPr>
          <p:spPr>
            <a:xfrm>
              <a:off x="2281192" y="3154167"/>
              <a:ext cx="2126507" cy="338554"/>
            </a:xfrm>
            <a:prstGeom prst="rect">
              <a:avLst/>
            </a:prstGeom>
            <a:noFill/>
          </p:spPr>
          <p:txBody>
            <a:bodyPr wrap="square" rtlCol="0">
              <a:spAutoFit/>
            </a:bodyPr>
            <a:lstStyle/>
            <a:p>
              <a:pPr algn="ctr"/>
              <a:endParaRPr lang="en-US" sz="1600" b="1" dirty="0">
                <a:solidFill>
                  <a:srgbClr val="A6A6A6"/>
                </a:solidFill>
                <a:latin typeface="Tw Cen MT" panose="020B0602020104020603" pitchFamily="34" charset="0"/>
              </a:endParaRPr>
            </a:p>
          </p:txBody>
        </p:sp>
      </p:grpSp>
      <p:grpSp>
        <p:nvGrpSpPr>
          <p:cNvPr id="100" name="Group 99">
            <a:extLst>
              <a:ext uri="{FF2B5EF4-FFF2-40B4-BE49-F238E27FC236}">
                <a16:creationId xmlns="" xmlns:a16="http://schemas.microsoft.com/office/drawing/2014/main" id="{19852E6F-3FE7-431F-9ECD-4677790596C6}"/>
              </a:ext>
            </a:extLst>
          </p:cNvPr>
          <p:cNvGrpSpPr/>
          <p:nvPr/>
        </p:nvGrpSpPr>
        <p:grpSpPr>
          <a:xfrm>
            <a:off x="4375471" y="2139635"/>
            <a:ext cx="2126507" cy="657193"/>
            <a:chOff x="4246516" y="3872063"/>
            <a:chExt cx="2126507" cy="657193"/>
          </a:xfrm>
        </p:grpSpPr>
        <p:sp>
          <p:nvSpPr>
            <p:cNvPr id="87" name="TextBox 86">
              <a:extLst>
                <a:ext uri="{FF2B5EF4-FFF2-40B4-BE49-F238E27FC236}">
                  <a16:creationId xmlns="" xmlns:a16="http://schemas.microsoft.com/office/drawing/2014/main" id="{89728CB8-974E-4196-8D1D-89BBEFF54DC9}"/>
                </a:ext>
              </a:extLst>
            </p:cNvPr>
            <p:cNvSpPr txBox="1"/>
            <p:nvPr/>
          </p:nvSpPr>
          <p:spPr>
            <a:xfrm>
              <a:off x="4246516" y="3872063"/>
              <a:ext cx="2126507" cy="523220"/>
            </a:xfrm>
            <a:prstGeom prst="rect">
              <a:avLst/>
            </a:prstGeom>
            <a:noFill/>
          </p:spPr>
          <p:txBody>
            <a:bodyPr wrap="square" rtlCol="0">
              <a:spAutoFit/>
            </a:bodyPr>
            <a:lstStyle/>
            <a:p>
              <a:pPr algn="ctr"/>
              <a:r>
                <a:rPr lang="en-US" sz="2800" b="1" dirty="0">
                  <a:solidFill>
                    <a:srgbClr val="EE9524"/>
                  </a:solidFill>
                  <a:latin typeface="Tw Cen MT" panose="020B0602020104020603" pitchFamily="34" charset="0"/>
                </a:rPr>
                <a:t>Conclusion</a:t>
              </a:r>
            </a:p>
          </p:txBody>
        </p:sp>
        <p:sp>
          <p:nvSpPr>
            <p:cNvPr id="88" name="TextBox 87">
              <a:extLst>
                <a:ext uri="{FF2B5EF4-FFF2-40B4-BE49-F238E27FC236}">
                  <a16:creationId xmlns="" xmlns:a16="http://schemas.microsoft.com/office/drawing/2014/main" id="{CE4AF30C-47B9-42F2-BAAB-C5E9143AD766}"/>
                </a:ext>
              </a:extLst>
            </p:cNvPr>
            <p:cNvSpPr txBox="1"/>
            <p:nvPr/>
          </p:nvSpPr>
          <p:spPr>
            <a:xfrm>
              <a:off x="4246516" y="4190702"/>
              <a:ext cx="2126507" cy="338554"/>
            </a:xfrm>
            <a:prstGeom prst="rect">
              <a:avLst/>
            </a:prstGeom>
            <a:noFill/>
          </p:spPr>
          <p:txBody>
            <a:bodyPr wrap="square" rtlCol="0">
              <a:spAutoFit/>
            </a:bodyPr>
            <a:lstStyle/>
            <a:p>
              <a:pPr algn="ctr"/>
              <a:endParaRPr lang="en-US" sz="1600" b="1" dirty="0">
                <a:solidFill>
                  <a:srgbClr val="A6A6A6"/>
                </a:solidFill>
                <a:latin typeface="Tw Cen MT" panose="020B0602020104020603" pitchFamily="34" charset="0"/>
              </a:endParaRPr>
            </a:p>
          </p:txBody>
        </p:sp>
      </p:grpSp>
    </p:spTree>
    <p:extLst>
      <p:ext uri="{BB962C8B-B14F-4D97-AF65-F5344CB8AC3E}">
        <p14:creationId xmlns:p14="http://schemas.microsoft.com/office/powerpoint/2010/main" val="229565185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down)">
                                      <p:cBhvr>
                                        <p:cTn id="7" dur="500"/>
                                        <p:tgtEl>
                                          <p:spTgt spid="48"/>
                                        </p:tgtEl>
                                      </p:cBhvr>
                                    </p:animEffect>
                                  </p:childTnLst>
                                </p:cTn>
                              </p:par>
                              <p:par>
                                <p:cTn id="8" presetID="53" presetClass="entr" presetSubtype="16" fill="hold" grpId="0" nodeType="withEffect">
                                  <p:stCondLst>
                                    <p:cond delay="250"/>
                                  </p:stCondLst>
                                  <p:childTnLst>
                                    <p:set>
                                      <p:cBhvr>
                                        <p:cTn id="9" dur="1" fill="hold">
                                          <p:stCondLst>
                                            <p:cond delay="0"/>
                                          </p:stCondLst>
                                        </p:cTn>
                                        <p:tgtEl>
                                          <p:spTgt spid="13"/>
                                        </p:tgtEl>
                                        <p:attrNameLst>
                                          <p:attrName>style.visibility</p:attrName>
                                        </p:attrNameLst>
                                      </p:cBhvr>
                                      <p:to>
                                        <p:strVal val="visible"/>
                                      </p:to>
                                    </p:set>
                                    <p:anim calcmode="lin" valueType="num">
                                      <p:cBhvr>
                                        <p:cTn id="10" dur="500" fill="hold"/>
                                        <p:tgtEl>
                                          <p:spTgt spid="13"/>
                                        </p:tgtEl>
                                        <p:attrNameLst>
                                          <p:attrName>ppt_w</p:attrName>
                                        </p:attrNameLst>
                                      </p:cBhvr>
                                      <p:tavLst>
                                        <p:tav tm="0">
                                          <p:val>
                                            <p:fltVal val="0"/>
                                          </p:val>
                                        </p:tav>
                                        <p:tav tm="100000">
                                          <p:val>
                                            <p:strVal val="#ppt_w"/>
                                          </p:val>
                                        </p:tav>
                                      </p:tavLst>
                                    </p:anim>
                                    <p:anim calcmode="lin" valueType="num">
                                      <p:cBhvr>
                                        <p:cTn id="11" dur="500" fill="hold"/>
                                        <p:tgtEl>
                                          <p:spTgt spid="13"/>
                                        </p:tgtEl>
                                        <p:attrNameLst>
                                          <p:attrName>ppt_h</p:attrName>
                                        </p:attrNameLst>
                                      </p:cBhvr>
                                      <p:tavLst>
                                        <p:tav tm="0">
                                          <p:val>
                                            <p:fltVal val="0"/>
                                          </p:val>
                                        </p:tav>
                                        <p:tav tm="100000">
                                          <p:val>
                                            <p:strVal val="#ppt_h"/>
                                          </p:val>
                                        </p:tav>
                                      </p:tavLst>
                                    </p:anim>
                                    <p:animEffect transition="in" filter="fade">
                                      <p:cBhvr>
                                        <p:cTn id="12" dur="500"/>
                                        <p:tgtEl>
                                          <p:spTgt spid="13"/>
                                        </p:tgtEl>
                                      </p:cBhvr>
                                    </p:animEffect>
                                  </p:childTnLst>
                                </p:cTn>
                              </p:par>
                            </p:childTnLst>
                          </p:cTn>
                        </p:par>
                        <p:par>
                          <p:cTn id="13" fill="hold">
                            <p:stCondLst>
                              <p:cond delay="750"/>
                            </p:stCondLst>
                            <p:childTnLst>
                              <p:par>
                                <p:cTn id="14" presetID="53" presetClass="entr" presetSubtype="16"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childTnLst>
                          </p:cTn>
                        </p:par>
                        <p:par>
                          <p:cTn id="19" fill="hold">
                            <p:stCondLst>
                              <p:cond delay="1250"/>
                            </p:stCondLst>
                            <p:childTnLst>
                              <p:par>
                                <p:cTn id="20" presetID="53" presetClass="entr" presetSubtype="16" fill="hold" nodeType="afterEffect">
                                  <p:stCondLst>
                                    <p:cond delay="0"/>
                                  </p:stCondLst>
                                  <p:childTnLst>
                                    <p:set>
                                      <p:cBhvr>
                                        <p:cTn id="21" dur="1" fill="hold">
                                          <p:stCondLst>
                                            <p:cond delay="0"/>
                                          </p:stCondLst>
                                        </p:cTn>
                                        <p:tgtEl>
                                          <p:spTgt spid="97"/>
                                        </p:tgtEl>
                                        <p:attrNameLst>
                                          <p:attrName>style.visibility</p:attrName>
                                        </p:attrNameLst>
                                      </p:cBhvr>
                                      <p:to>
                                        <p:strVal val="visible"/>
                                      </p:to>
                                    </p:set>
                                    <p:anim calcmode="lin" valueType="num">
                                      <p:cBhvr>
                                        <p:cTn id="22" dur="500" fill="hold"/>
                                        <p:tgtEl>
                                          <p:spTgt spid="97"/>
                                        </p:tgtEl>
                                        <p:attrNameLst>
                                          <p:attrName>ppt_w</p:attrName>
                                        </p:attrNameLst>
                                      </p:cBhvr>
                                      <p:tavLst>
                                        <p:tav tm="0">
                                          <p:val>
                                            <p:fltVal val="0"/>
                                          </p:val>
                                        </p:tav>
                                        <p:tav tm="100000">
                                          <p:val>
                                            <p:strVal val="#ppt_w"/>
                                          </p:val>
                                        </p:tav>
                                      </p:tavLst>
                                    </p:anim>
                                    <p:anim calcmode="lin" valueType="num">
                                      <p:cBhvr>
                                        <p:cTn id="23" dur="500" fill="hold"/>
                                        <p:tgtEl>
                                          <p:spTgt spid="97"/>
                                        </p:tgtEl>
                                        <p:attrNameLst>
                                          <p:attrName>ppt_h</p:attrName>
                                        </p:attrNameLst>
                                      </p:cBhvr>
                                      <p:tavLst>
                                        <p:tav tm="0">
                                          <p:val>
                                            <p:fltVal val="0"/>
                                          </p:val>
                                        </p:tav>
                                        <p:tav tm="100000">
                                          <p:val>
                                            <p:strVal val="#ppt_h"/>
                                          </p:val>
                                        </p:tav>
                                      </p:tavLst>
                                    </p:anim>
                                    <p:animEffect transition="in" filter="fade">
                                      <p:cBhvr>
                                        <p:cTn id="24" dur="500"/>
                                        <p:tgtEl>
                                          <p:spTgt spid="97"/>
                                        </p:tgtEl>
                                      </p:cBhvr>
                                    </p:animEffect>
                                  </p:childTnLst>
                                </p:cTn>
                              </p:par>
                              <p:par>
                                <p:cTn id="25" presetID="53" presetClass="entr" presetSubtype="16" fill="hold" nodeType="withEffect">
                                  <p:stCondLst>
                                    <p:cond delay="250"/>
                                  </p:stCondLst>
                                  <p:childTnLst>
                                    <p:set>
                                      <p:cBhvr>
                                        <p:cTn id="26" dur="1" fill="hold">
                                          <p:stCondLst>
                                            <p:cond delay="0"/>
                                          </p:stCondLst>
                                        </p:cTn>
                                        <p:tgtEl>
                                          <p:spTgt spid="67"/>
                                        </p:tgtEl>
                                        <p:attrNameLst>
                                          <p:attrName>style.visibility</p:attrName>
                                        </p:attrNameLst>
                                      </p:cBhvr>
                                      <p:to>
                                        <p:strVal val="visible"/>
                                      </p:to>
                                    </p:set>
                                    <p:anim calcmode="lin" valueType="num">
                                      <p:cBhvr>
                                        <p:cTn id="27" dur="500" fill="hold"/>
                                        <p:tgtEl>
                                          <p:spTgt spid="67"/>
                                        </p:tgtEl>
                                        <p:attrNameLst>
                                          <p:attrName>ppt_w</p:attrName>
                                        </p:attrNameLst>
                                      </p:cBhvr>
                                      <p:tavLst>
                                        <p:tav tm="0">
                                          <p:val>
                                            <p:fltVal val="0"/>
                                          </p:val>
                                        </p:tav>
                                        <p:tav tm="100000">
                                          <p:val>
                                            <p:strVal val="#ppt_w"/>
                                          </p:val>
                                        </p:tav>
                                      </p:tavLst>
                                    </p:anim>
                                    <p:anim calcmode="lin" valueType="num">
                                      <p:cBhvr>
                                        <p:cTn id="28" dur="500" fill="hold"/>
                                        <p:tgtEl>
                                          <p:spTgt spid="67"/>
                                        </p:tgtEl>
                                        <p:attrNameLst>
                                          <p:attrName>ppt_h</p:attrName>
                                        </p:attrNameLst>
                                      </p:cBhvr>
                                      <p:tavLst>
                                        <p:tav tm="0">
                                          <p:val>
                                            <p:fltVal val="0"/>
                                          </p:val>
                                        </p:tav>
                                        <p:tav tm="100000">
                                          <p:val>
                                            <p:strVal val="#ppt_h"/>
                                          </p:val>
                                        </p:tav>
                                      </p:tavLst>
                                    </p:anim>
                                    <p:animEffect transition="in" filter="fade">
                                      <p:cBhvr>
                                        <p:cTn id="29" dur="500"/>
                                        <p:tgtEl>
                                          <p:spTgt spid="67"/>
                                        </p:tgtEl>
                                      </p:cBhvr>
                                    </p:animEffect>
                                  </p:childTnLst>
                                </p:cTn>
                              </p:par>
                              <p:par>
                                <p:cTn id="30" presetID="53" presetClass="entr" presetSubtype="16" fill="hold" grpId="0" nodeType="withEffect">
                                  <p:stCondLst>
                                    <p:cond delay="500"/>
                                  </p:stCondLst>
                                  <p:childTnLst>
                                    <p:set>
                                      <p:cBhvr>
                                        <p:cTn id="31" dur="1" fill="hold">
                                          <p:stCondLst>
                                            <p:cond delay="0"/>
                                          </p:stCondLst>
                                        </p:cTn>
                                        <p:tgtEl>
                                          <p:spTgt spid="15"/>
                                        </p:tgtEl>
                                        <p:attrNameLst>
                                          <p:attrName>style.visibility</p:attrName>
                                        </p:attrNameLst>
                                      </p:cBhvr>
                                      <p:to>
                                        <p:strVal val="visible"/>
                                      </p:to>
                                    </p:set>
                                    <p:anim calcmode="lin" valueType="num">
                                      <p:cBhvr>
                                        <p:cTn id="32" dur="500" fill="hold"/>
                                        <p:tgtEl>
                                          <p:spTgt spid="15"/>
                                        </p:tgtEl>
                                        <p:attrNameLst>
                                          <p:attrName>ppt_w</p:attrName>
                                        </p:attrNameLst>
                                      </p:cBhvr>
                                      <p:tavLst>
                                        <p:tav tm="0">
                                          <p:val>
                                            <p:fltVal val="0"/>
                                          </p:val>
                                        </p:tav>
                                        <p:tav tm="100000">
                                          <p:val>
                                            <p:strVal val="#ppt_w"/>
                                          </p:val>
                                        </p:tav>
                                      </p:tavLst>
                                    </p:anim>
                                    <p:anim calcmode="lin" valueType="num">
                                      <p:cBhvr>
                                        <p:cTn id="33" dur="500" fill="hold"/>
                                        <p:tgtEl>
                                          <p:spTgt spid="15"/>
                                        </p:tgtEl>
                                        <p:attrNameLst>
                                          <p:attrName>ppt_h</p:attrName>
                                        </p:attrNameLst>
                                      </p:cBhvr>
                                      <p:tavLst>
                                        <p:tav tm="0">
                                          <p:val>
                                            <p:fltVal val="0"/>
                                          </p:val>
                                        </p:tav>
                                        <p:tav tm="100000">
                                          <p:val>
                                            <p:strVal val="#ppt_h"/>
                                          </p:val>
                                        </p:tav>
                                      </p:tavLst>
                                    </p:anim>
                                    <p:animEffect transition="in" filter="fade">
                                      <p:cBhvr>
                                        <p:cTn id="34" dur="500"/>
                                        <p:tgtEl>
                                          <p:spTgt spid="15"/>
                                        </p:tgtEl>
                                      </p:cBhvr>
                                    </p:animEffect>
                                  </p:childTnLst>
                                </p:cTn>
                              </p:par>
                            </p:childTnLst>
                          </p:cTn>
                        </p:par>
                        <p:par>
                          <p:cTn id="35" fill="hold">
                            <p:stCondLst>
                              <p:cond delay="2250"/>
                            </p:stCondLst>
                            <p:childTnLst>
                              <p:par>
                                <p:cTn id="36" presetID="53" presetClass="entr" presetSubtype="16" fill="hold" grpId="0" nodeType="after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p:cTn id="38" dur="500" fill="hold"/>
                                        <p:tgtEl>
                                          <p:spTgt spid="16"/>
                                        </p:tgtEl>
                                        <p:attrNameLst>
                                          <p:attrName>ppt_w</p:attrName>
                                        </p:attrNameLst>
                                      </p:cBhvr>
                                      <p:tavLst>
                                        <p:tav tm="0">
                                          <p:val>
                                            <p:fltVal val="0"/>
                                          </p:val>
                                        </p:tav>
                                        <p:tav tm="100000">
                                          <p:val>
                                            <p:strVal val="#ppt_w"/>
                                          </p:val>
                                        </p:tav>
                                      </p:tavLst>
                                    </p:anim>
                                    <p:anim calcmode="lin" valueType="num">
                                      <p:cBhvr>
                                        <p:cTn id="39" dur="500" fill="hold"/>
                                        <p:tgtEl>
                                          <p:spTgt spid="16"/>
                                        </p:tgtEl>
                                        <p:attrNameLst>
                                          <p:attrName>ppt_h</p:attrName>
                                        </p:attrNameLst>
                                      </p:cBhvr>
                                      <p:tavLst>
                                        <p:tav tm="0">
                                          <p:val>
                                            <p:fltVal val="0"/>
                                          </p:val>
                                        </p:tav>
                                        <p:tav tm="100000">
                                          <p:val>
                                            <p:strVal val="#ppt_h"/>
                                          </p:val>
                                        </p:tav>
                                      </p:tavLst>
                                    </p:anim>
                                    <p:animEffect transition="in" filter="fade">
                                      <p:cBhvr>
                                        <p:cTn id="40" dur="500"/>
                                        <p:tgtEl>
                                          <p:spTgt spid="16"/>
                                        </p:tgtEl>
                                      </p:cBhvr>
                                    </p:animEffect>
                                  </p:childTnLst>
                                </p:cTn>
                              </p:par>
                            </p:childTnLst>
                          </p:cTn>
                        </p:par>
                        <p:par>
                          <p:cTn id="41" fill="hold">
                            <p:stCondLst>
                              <p:cond delay="2750"/>
                            </p:stCondLst>
                            <p:childTnLst>
                              <p:par>
                                <p:cTn id="42" presetID="53" presetClass="entr" presetSubtype="16" fill="hold" nodeType="afterEffect">
                                  <p:stCondLst>
                                    <p:cond delay="0"/>
                                  </p:stCondLst>
                                  <p:childTnLst>
                                    <p:set>
                                      <p:cBhvr>
                                        <p:cTn id="43" dur="1" fill="hold">
                                          <p:stCondLst>
                                            <p:cond delay="0"/>
                                          </p:stCondLst>
                                        </p:cTn>
                                        <p:tgtEl>
                                          <p:spTgt spid="100"/>
                                        </p:tgtEl>
                                        <p:attrNameLst>
                                          <p:attrName>style.visibility</p:attrName>
                                        </p:attrNameLst>
                                      </p:cBhvr>
                                      <p:to>
                                        <p:strVal val="visible"/>
                                      </p:to>
                                    </p:set>
                                    <p:anim calcmode="lin" valueType="num">
                                      <p:cBhvr>
                                        <p:cTn id="44" dur="500" fill="hold"/>
                                        <p:tgtEl>
                                          <p:spTgt spid="100"/>
                                        </p:tgtEl>
                                        <p:attrNameLst>
                                          <p:attrName>ppt_w</p:attrName>
                                        </p:attrNameLst>
                                      </p:cBhvr>
                                      <p:tavLst>
                                        <p:tav tm="0">
                                          <p:val>
                                            <p:fltVal val="0"/>
                                          </p:val>
                                        </p:tav>
                                        <p:tav tm="100000">
                                          <p:val>
                                            <p:strVal val="#ppt_w"/>
                                          </p:val>
                                        </p:tav>
                                      </p:tavLst>
                                    </p:anim>
                                    <p:anim calcmode="lin" valueType="num">
                                      <p:cBhvr>
                                        <p:cTn id="45" dur="500" fill="hold"/>
                                        <p:tgtEl>
                                          <p:spTgt spid="100"/>
                                        </p:tgtEl>
                                        <p:attrNameLst>
                                          <p:attrName>ppt_h</p:attrName>
                                        </p:attrNameLst>
                                      </p:cBhvr>
                                      <p:tavLst>
                                        <p:tav tm="0">
                                          <p:val>
                                            <p:fltVal val="0"/>
                                          </p:val>
                                        </p:tav>
                                        <p:tav tm="100000">
                                          <p:val>
                                            <p:strVal val="#ppt_h"/>
                                          </p:val>
                                        </p:tav>
                                      </p:tavLst>
                                    </p:anim>
                                    <p:animEffect transition="in" filter="fade">
                                      <p:cBhvr>
                                        <p:cTn id="46"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P spid="15" grpId="0" animBg="1"/>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BE8AA9BD-5B28-4BB1-803B-54BB6E1B0DE1}"/>
              </a:ext>
            </a:extLst>
          </p:cNvPr>
          <p:cNvSpPr txBox="1"/>
          <p:nvPr/>
        </p:nvSpPr>
        <p:spPr>
          <a:xfrm>
            <a:off x="2361234" y="216717"/>
            <a:ext cx="7278915" cy="707886"/>
          </a:xfrm>
          <a:prstGeom prst="rect">
            <a:avLst/>
          </a:prstGeom>
          <a:noFill/>
        </p:spPr>
        <p:txBody>
          <a:bodyPr wrap="square" rtlCol="0">
            <a:spAutoFit/>
          </a:bodyPr>
          <a:lstStyle/>
          <a:p>
            <a:pPr algn="ctr"/>
            <a:r>
              <a:rPr lang="en-US" sz="4000" dirty="0" smtClean="0">
                <a:solidFill>
                  <a:schemeClr val="bg1">
                    <a:lumMod val="65000"/>
                  </a:schemeClr>
                </a:solidFill>
                <a:latin typeface="Tw Cen MT" panose="020B0602020104020603" pitchFamily="34" charset="0"/>
              </a:rPr>
              <a:t>Introduction</a:t>
            </a:r>
            <a:endParaRPr lang="en-US" sz="4000" dirty="0">
              <a:solidFill>
                <a:schemeClr val="bg1">
                  <a:lumMod val="65000"/>
                </a:schemeClr>
              </a:solidFill>
              <a:latin typeface="Tw Cen MT" panose="020B0602020104020603" pitchFamily="34" charset="0"/>
            </a:endParaRPr>
          </a:p>
        </p:txBody>
      </p:sp>
      <p:grpSp>
        <p:nvGrpSpPr>
          <p:cNvPr id="15" name="Group 14">
            <a:extLst>
              <a:ext uri="{FF2B5EF4-FFF2-40B4-BE49-F238E27FC236}">
                <a16:creationId xmlns="" xmlns:a16="http://schemas.microsoft.com/office/drawing/2014/main" id="{99A81CDB-32D0-44DE-8C97-ED9715A26794}"/>
              </a:ext>
            </a:extLst>
          </p:cNvPr>
          <p:cNvGrpSpPr/>
          <p:nvPr/>
        </p:nvGrpSpPr>
        <p:grpSpPr>
          <a:xfrm>
            <a:off x="5378756" y="878988"/>
            <a:ext cx="1434489" cy="190500"/>
            <a:chOff x="4679586" y="878988"/>
            <a:chExt cx="1434489" cy="190500"/>
          </a:xfrm>
        </p:grpSpPr>
        <p:sp>
          <p:nvSpPr>
            <p:cNvPr id="16" name="Oval 15">
              <a:extLst>
                <a:ext uri="{FF2B5EF4-FFF2-40B4-BE49-F238E27FC236}">
                  <a16:creationId xmlns="" xmlns:a16="http://schemas.microsoft.com/office/drawing/2014/main" id="{D31D10B2-1E82-41AB-86A1-B072302828F6}"/>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 xmlns:a16="http://schemas.microsoft.com/office/drawing/2014/main" id="{EDB7722A-3558-43A6-B164-DF6A02A376BF}"/>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 xmlns:a16="http://schemas.microsoft.com/office/drawing/2014/main" id="{BFE304DF-F7E1-42ED-9E9B-4CE7C44D9B16}"/>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 xmlns:a16="http://schemas.microsoft.com/office/drawing/2014/main" id="{4F54F95C-E83F-4F9D-8AD7-617D43243D98}"/>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 xmlns:a16="http://schemas.microsoft.com/office/drawing/2014/main" id="{60EAC4EE-D672-4D5A-8655-7DB7D57CBE0E}"/>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 xmlns:a16="http://schemas.microsoft.com/office/drawing/2014/main" id="{64338F0A-8248-4C7F-A630-F8BFCE52D3AA}"/>
              </a:ext>
            </a:extLst>
          </p:cNvPr>
          <p:cNvGrpSpPr/>
          <p:nvPr/>
        </p:nvGrpSpPr>
        <p:grpSpPr>
          <a:xfrm>
            <a:off x="1352613" y="1184040"/>
            <a:ext cx="9486658" cy="5632311"/>
            <a:chOff x="2976878" y="3546240"/>
            <a:chExt cx="6791601" cy="5632311"/>
          </a:xfrm>
        </p:grpSpPr>
        <p:sp>
          <p:nvSpPr>
            <p:cNvPr id="21" name="TextBox 20">
              <a:extLst>
                <a:ext uri="{FF2B5EF4-FFF2-40B4-BE49-F238E27FC236}">
                  <a16:creationId xmlns="" xmlns:a16="http://schemas.microsoft.com/office/drawing/2014/main" id="{982A5AAB-A3CF-4918-97C8-8B57985F7526}"/>
                </a:ext>
              </a:extLst>
            </p:cNvPr>
            <p:cNvSpPr txBox="1"/>
            <p:nvPr/>
          </p:nvSpPr>
          <p:spPr>
            <a:xfrm>
              <a:off x="4168474" y="3874286"/>
              <a:ext cx="4045435" cy="584775"/>
            </a:xfrm>
            <a:prstGeom prst="rect">
              <a:avLst/>
            </a:prstGeom>
            <a:noFill/>
          </p:spPr>
          <p:txBody>
            <a:bodyPr wrap="square" rtlCol="0">
              <a:spAutoFit/>
            </a:bodyPr>
            <a:lstStyle/>
            <a:p>
              <a:pPr algn="ctr"/>
              <a:endParaRPr lang="en-US" sz="3200" dirty="0">
                <a:solidFill>
                  <a:srgbClr val="03A1A4"/>
                </a:solidFill>
                <a:latin typeface="Tw Cen MT" panose="020B0602020104020603" pitchFamily="34" charset="0"/>
              </a:endParaRPr>
            </a:p>
          </p:txBody>
        </p:sp>
        <p:sp>
          <p:nvSpPr>
            <p:cNvPr id="24" name="TextBox 23">
              <a:extLst>
                <a:ext uri="{FF2B5EF4-FFF2-40B4-BE49-F238E27FC236}">
                  <a16:creationId xmlns="" xmlns:a16="http://schemas.microsoft.com/office/drawing/2014/main" id="{14F4BCEC-0127-47F1-895D-949414E51E68}"/>
                </a:ext>
              </a:extLst>
            </p:cNvPr>
            <p:cNvSpPr txBox="1"/>
            <p:nvPr/>
          </p:nvSpPr>
          <p:spPr>
            <a:xfrm>
              <a:off x="4868805" y="4379315"/>
              <a:ext cx="2644771" cy="461665"/>
            </a:xfrm>
            <a:prstGeom prst="rect">
              <a:avLst/>
            </a:prstGeom>
            <a:noFill/>
          </p:spPr>
          <p:txBody>
            <a:bodyPr wrap="square" rtlCol="0">
              <a:spAutoFit/>
            </a:bodyPr>
            <a:lstStyle/>
            <a:p>
              <a:pPr algn="ctr"/>
              <a:endParaRPr lang="en-US" sz="2400" dirty="0">
                <a:solidFill>
                  <a:schemeClr val="bg1">
                    <a:lumMod val="65000"/>
                  </a:schemeClr>
                </a:solidFill>
                <a:latin typeface="Tw Cen MT" panose="020B0602020104020603" pitchFamily="34" charset="0"/>
              </a:endParaRPr>
            </a:p>
          </p:txBody>
        </p:sp>
        <p:sp>
          <p:nvSpPr>
            <p:cNvPr id="25" name="TextBox 24">
              <a:extLst>
                <a:ext uri="{FF2B5EF4-FFF2-40B4-BE49-F238E27FC236}">
                  <a16:creationId xmlns="" xmlns:a16="http://schemas.microsoft.com/office/drawing/2014/main" id="{7C3AC053-9CD5-4CF1-A37E-8A815572BF59}"/>
                </a:ext>
              </a:extLst>
            </p:cNvPr>
            <p:cNvSpPr txBox="1"/>
            <p:nvPr/>
          </p:nvSpPr>
          <p:spPr>
            <a:xfrm>
              <a:off x="4868805" y="4816926"/>
              <a:ext cx="2644771" cy="369332"/>
            </a:xfrm>
            <a:prstGeom prst="rect">
              <a:avLst/>
            </a:prstGeom>
            <a:noFill/>
          </p:spPr>
          <p:txBody>
            <a:bodyPr wrap="square" rtlCol="0">
              <a:spAutoFit/>
            </a:bodyPr>
            <a:lstStyle/>
            <a:p>
              <a:pPr algn="ctr"/>
              <a:endParaRPr lang="en-US" dirty="0">
                <a:solidFill>
                  <a:schemeClr val="bg1">
                    <a:lumMod val="65000"/>
                  </a:schemeClr>
                </a:solidFill>
                <a:latin typeface="Tw Cen MT" panose="020B0602020104020603" pitchFamily="34" charset="0"/>
              </a:endParaRPr>
            </a:p>
          </p:txBody>
        </p:sp>
        <p:sp>
          <p:nvSpPr>
            <p:cNvPr id="26" name="TextBox 25">
              <a:extLst>
                <a:ext uri="{FF2B5EF4-FFF2-40B4-BE49-F238E27FC236}">
                  <a16:creationId xmlns="" xmlns:a16="http://schemas.microsoft.com/office/drawing/2014/main" id="{B0CC3266-0814-40CF-8FB7-59068666DA92}"/>
                </a:ext>
              </a:extLst>
            </p:cNvPr>
            <p:cNvSpPr txBox="1"/>
            <p:nvPr/>
          </p:nvSpPr>
          <p:spPr>
            <a:xfrm>
              <a:off x="2976878" y="3546240"/>
              <a:ext cx="6791601" cy="5632311"/>
            </a:xfrm>
            <a:prstGeom prst="rect">
              <a:avLst/>
            </a:prstGeom>
            <a:noFill/>
          </p:spPr>
          <p:txBody>
            <a:bodyPr wrap="square" rtlCol="0">
              <a:spAutoFit/>
            </a:bodyPr>
            <a:lstStyle/>
            <a:p>
              <a:pPr algn="ctr"/>
              <a:r>
                <a:rPr lang="fr-FR" sz="2400" dirty="0">
                  <a:solidFill>
                    <a:schemeClr val="bg1">
                      <a:lumMod val="65000"/>
                    </a:schemeClr>
                  </a:solidFill>
                  <a:latin typeface="Tw Cen MT" panose="020B0602020104020603" pitchFamily="34" charset="0"/>
                </a:rPr>
                <a:t>Le semestre 5 de notre formation d'ingénieur est constitué de matières variées, dont un projet du module mécatronique. Ce projet a été réalisé par notre équipe composée de : "Rania </a:t>
              </a:r>
              <a:r>
                <a:rPr lang="fr-FR" sz="2400" dirty="0" err="1">
                  <a:solidFill>
                    <a:schemeClr val="bg1">
                      <a:lumMod val="65000"/>
                    </a:schemeClr>
                  </a:solidFill>
                  <a:latin typeface="Tw Cen MT" panose="020B0602020104020603" pitchFamily="34" charset="0"/>
                </a:rPr>
                <a:t>Touihame</a:t>
              </a:r>
              <a:r>
                <a:rPr lang="fr-FR" sz="2400" dirty="0">
                  <a:solidFill>
                    <a:schemeClr val="bg1">
                      <a:lumMod val="65000"/>
                    </a:schemeClr>
                  </a:solidFill>
                  <a:latin typeface="Tw Cen MT" panose="020B0602020104020603" pitchFamily="34" charset="0"/>
                </a:rPr>
                <a:t>", " </a:t>
              </a:r>
              <a:r>
                <a:rPr lang="fr-FR" sz="2400" dirty="0" err="1">
                  <a:solidFill>
                    <a:schemeClr val="bg1">
                      <a:lumMod val="65000"/>
                    </a:schemeClr>
                  </a:solidFill>
                  <a:latin typeface="Tw Cen MT" panose="020B0602020104020603" pitchFamily="34" charset="0"/>
                </a:rPr>
                <a:t>Wafae</a:t>
              </a:r>
              <a:r>
                <a:rPr lang="fr-FR" sz="2400" dirty="0">
                  <a:solidFill>
                    <a:schemeClr val="bg1">
                      <a:lumMod val="65000"/>
                    </a:schemeClr>
                  </a:solidFill>
                  <a:latin typeface="Tw Cen MT" panose="020B0602020104020603" pitchFamily="34" charset="0"/>
                </a:rPr>
                <a:t> </a:t>
              </a:r>
              <a:r>
                <a:rPr lang="fr-FR" sz="2400" dirty="0" err="1">
                  <a:solidFill>
                    <a:schemeClr val="bg1">
                      <a:lumMod val="65000"/>
                    </a:schemeClr>
                  </a:solidFill>
                  <a:latin typeface="Tw Cen MT" panose="020B0602020104020603" pitchFamily="34" charset="0"/>
                </a:rPr>
                <a:t>Hamdaoui</a:t>
              </a:r>
              <a:r>
                <a:rPr lang="fr-FR" sz="2400" dirty="0">
                  <a:solidFill>
                    <a:schemeClr val="bg1">
                      <a:lumMod val="65000"/>
                    </a:schemeClr>
                  </a:solidFill>
                  <a:latin typeface="Tw Cen MT" panose="020B0602020104020603" pitchFamily="34" charset="0"/>
                </a:rPr>
                <a:t> ", " Fatima </a:t>
              </a:r>
              <a:r>
                <a:rPr lang="fr-FR" sz="2400" dirty="0" err="1">
                  <a:solidFill>
                    <a:schemeClr val="bg1">
                      <a:lumMod val="65000"/>
                    </a:schemeClr>
                  </a:solidFill>
                  <a:latin typeface="Tw Cen MT" panose="020B0602020104020603" pitchFamily="34" charset="0"/>
                </a:rPr>
                <a:t>Ezzahra</a:t>
              </a:r>
              <a:r>
                <a:rPr lang="fr-FR" sz="2400" dirty="0">
                  <a:solidFill>
                    <a:schemeClr val="bg1">
                      <a:lumMod val="65000"/>
                    </a:schemeClr>
                  </a:solidFill>
                  <a:latin typeface="Tw Cen MT" panose="020B0602020104020603" pitchFamily="34" charset="0"/>
                </a:rPr>
                <a:t> </a:t>
              </a:r>
              <a:r>
                <a:rPr lang="fr-FR" sz="2400" dirty="0" err="1" smtClean="0">
                  <a:solidFill>
                    <a:schemeClr val="bg1">
                      <a:lumMod val="65000"/>
                    </a:schemeClr>
                  </a:solidFill>
                  <a:latin typeface="Tw Cen MT" panose="020B0602020104020603" pitchFamily="34" charset="0"/>
                </a:rPr>
                <a:t>Seffari</a:t>
              </a:r>
              <a:r>
                <a:rPr lang="fr-FR" sz="2400" dirty="0" smtClean="0">
                  <a:solidFill>
                    <a:schemeClr val="bg1">
                      <a:lumMod val="65000"/>
                    </a:schemeClr>
                  </a:solidFill>
                  <a:latin typeface="Tw Cen MT" panose="020B0602020104020603" pitchFamily="34" charset="0"/>
                </a:rPr>
                <a:t> "</a:t>
              </a:r>
              <a:r>
                <a:rPr lang="fr-FR" sz="2400" dirty="0">
                  <a:solidFill>
                    <a:schemeClr val="bg1">
                      <a:lumMod val="65000"/>
                    </a:schemeClr>
                  </a:solidFill>
                  <a:latin typeface="Tw Cen MT" panose="020B0602020104020603" pitchFamily="34" charset="0"/>
                </a:rPr>
                <a:t>, "Amal </a:t>
              </a:r>
              <a:r>
                <a:rPr lang="fr-FR" sz="2400" dirty="0" err="1">
                  <a:solidFill>
                    <a:schemeClr val="bg1">
                      <a:lumMod val="65000"/>
                    </a:schemeClr>
                  </a:solidFill>
                  <a:latin typeface="Tw Cen MT" panose="020B0602020104020603" pitchFamily="34" charset="0"/>
                </a:rPr>
                <a:t>Lamini</a:t>
              </a:r>
              <a:r>
                <a:rPr lang="fr-FR" sz="2400" dirty="0">
                  <a:solidFill>
                    <a:schemeClr val="bg1">
                      <a:lumMod val="65000"/>
                    </a:schemeClr>
                  </a:solidFill>
                  <a:latin typeface="Tw Cen MT" panose="020B0602020104020603" pitchFamily="34" charset="0"/>
                </a:rPr>
                <a:t>", "</a:t>
              </a:r>
              <a:r>
                <a:rPr lang="fr-FR" sz="2400" dirty="0" err="1">
                  <a:solidFill>
                    <a:schemeClr val="bg1">
                      <a:lumMod val="65000"/>
                    </a:schemeClr>
                  </a:solidFill>
                  <a:latin typeface="Tw Cen MT" panose="020B0602020104020603" pitchFamily="34" charset="0"/>
                </a:rPr>
                <a:t>Rkia</a:t>
              </a:r>
              <a:r>
                <a:rPr lang="fr-FR" sz="2400" dirty="0">
                  <a:solidFill>
                    <a:schemeClr val="bg1">
                      <a:lumMod val="65000"/>
                    </a:schemeClr>
                  </a:solidFill>
                  <a:latin typeface="Tw Cen MT" panose="020B0602020104020603" pitchFamily="34" charset="0"/>
                </a:rPr>
                <a:t> El </a:t>
              </a:r>
              <a:r>
                <a:rPr lang="fr-FR" sz="2400" dirty="0" err="1">
                  <a:solidFill>
                    <a:schemeClr val="bg1">
                      <a:lumMod val="65000"/>
                    </a:schemeClr>
                  </a:solidFill>
                  <a:latin typeface="Tw Cen MT" panose="020B0602020104020603" pitchFamily="34" charset="0"/>
                </a:rPr>
                <a:t>Idrissi</a:t>
              </a:r>
              <a:r>
                <a:rPr lang="fr-FR" sz="2400" dirty="0">
                  <a:solidFill>
                    <a:schemeClr val="bg1">
                      <a:lumMod val="65000"/>
                    </a:schemeClr>
                  </a:solidFill>
                  <a:latin typeface="Tw Cen MT" panose="020B0602020104020603" pitchFamily="34" charset="0"/>
                </a:rPr>
                <a:t> " et </a:t>
              </a:r>
              <a:r>
                <a:rPr lang="fr-FR" sz="2400" dirty="0" smtClean="0">
                  <a:solidFill>
                    <a:schemeClr val="bg1">
                      <a:lumMod val="65000"/>
                    </a:schemeClr>
                  </a:solidFill>
                  <a:latin typeface="Tw Cen MT" panose="020B0602020104020603" pitchFamily="34" charset="0"/>
                </a:rPr>
                <a:t>"</a:t>
              </a:r>
              <a:r>
                <a:rPr lang="fr-FR" sz="2400" dirty="0" err="1" smtClean="0">
                  <a:solidFill>
                    <a:schemeClr val="bg1">
                      <a:lumMod val="65000"/>
                    </a:schemeClr>
                  </a:solidFill>
                  <a:latin typeface="Tw Cen MT" panose="020B0602020104020603" pitchFamily="34" charset="0"/>
                </a:rPr>
                <a:t>Omayma</a:t>
              </a:r>
              <a:r>
                <a:rPr lang="fr-FR" sz="2400" dirty="0" smtClean="0">
                  <a:solidFill>
                    <a:schemeClr val="bg1">
                      <a:lumMod val="65000"/>
                    </a:schemeClr>
                  </a:solidFill>
                  <a:latin typeface="Tw Cen MT" panose="020B0602020104020603" pitchFamily="34" charset="0"/>
                </a:rPr>
                <a:t> </a:t>
              </a:r>
              <a:r>
                <a:rPr lang="fr-FR" sz="2400" dirty="0" err="1" smtClean="0">
                  <a:solidFill>
                    <a:schemeClr val="bg1">
                      <a:lumMod val="65000"/>
                    </a:schemeClr>
                  </a:solidFill>
                  <a:latin typeface="Tw Cen MT" panose="020B0602020104020603" pitchFamily="34" charset="0"/>
                </a:rPr>
                <a:t>Elbakkali</a:t>
              </a:r>
              <a:r>
                <a:rPr lang="fr-FR" sz="2400" dirty="0" smtClean="0">
                  <a:solidFill>
                    <a:schemeClr val="bg1">
                      <a:lumMod val="65000"/>
                    </a:schemeClr>
                  </a:solidFill>
                  <a:latin typeface="Tw Cen MT" panose="020B0602020104020603" pitchFamily="34" charset="0"/>
                </a:rPr>
                <a:t>" en </a:t>
              </a:r>
              <a:r>
                <a:rPr lang="fr-FR" sz="2400" dirty="0">
                  <a:solidFill>
                    <a:schemeClr val="bg1">
                      <a:lumMod val="65000"/>
                    </a:schemeClr>
                  </a:solidFill>
                  <a:latin typeface="Tw Cen MT" panose="020B0602020104020603" pitchFamily="34" charset="0"/>
                </a:rPr>
                <a:t>fonction du choix de chaque membre. Notre projet consiste à concevoir un robot suiveur de ligne et détecteur d'obstacle en même temps.</a:t>
              </a:r>
            </a:p>
            <a:p>
              <a:pPr algn="ctr"/>
              <a:r>
                <a:rPr lang="fr-FR" sz="2400" dirty="0">
                  <a:solidFill>
                    <a:schemeClr val="bg1">
                      <a:lumMod val="65000"/>
                    </a:schemeClr>
                  </a:solidFill>
                  <a:latin typeface="Tw Cen MT" panose="020B0602020104020603" pitchFamily="34" charset="0"/>
                </a:rPr>
                <a:t>Pour réaliser ce projet, nous disposons de deux semaines de recherches personnelles. Le cahier de charge est simple : le robot devra être capable de suivre une ligne noire sur une surface plane. Rappelons qu'un robot est un appareil automatique capable de manipuler des objets ou d'exécuter des opérations selon un programme fixe, modifiable ou adaptable. C'est exactement le but de notre projet qui consiste à concevoir un appareil électronique comprenant des capteurs et qui doit être capable de détecter une ligne noire, de se déplacer en autonomie à l'aide d'un programme informatique, en évitant les obstacles.</a:t>
              </a:r>
              <a:endParaRPr lang="en-US" sz="2400" dirty="0">
                <a:solidFill>
                  <a:schemeClr val="bg1">
                    <a:lumMod val="65000"/>
                  </a:schemeClr>
                </a:solidFill>
                <a:latin typeface="Tw Cen MT" panose="020B0602020104020603" pitchFamily="34" charset="0"/>
              </a:endParaRPr>
            </a:p>
          </p:txBody>
        </p:sp>
      </p:grpSp>
    </p:spTree>
    <p:extLst>
      <p:ext uri="{BB962C8B-B14F-4D97-AF65-F5344CB8AC3E}">
        <p14:creationId xmlns:p14="http://schemas.microsoft.com/office/powerpoint/2010/main" val="31978184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anim calcmode="lin" valueType="num">
                                      <p:cBhvr>
                                        <p:cTn id="8" dur="500" fill="hold"/>
                                        <p:tgtEl>
                                          <p:spTgt spid="27"/>
                                        </p:tgtEl>
                                        <p:attrNameLst>
                                          <p:attrName>ppt_x</p:attrName>
                                        </p:attrNameLst>
                                      </p:cBhvr>
                                      <p:tavLst>
                                        <p:tav tm="0">
                                          <p:val>
                                            <p:strVal val="#ppt_x"/>
                                          </p:val>
                                        </p:tav>
                                        <p:tav tm="100000">
                                          <p:val>
                                            <p:strVal val="#ppt_x"/>
                                          </p:val>
                                        </p:tav>
                                      </p:tavLst>
                                    </p:anim>
                                    <p:anim calcmode="lin" valueType="num">
                                      <p:cBhvr>
                                        <p:cTn id="9" dur="5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BE8AA9BD-5B28-4BB1-803B-54BB6E1B0DE1}"/>
              </a:ext>
            </a:extLst>
          </p:cNvPr>
          <p:cNvSpPr txBox="1"/>
          <p:nvPr/>
        </p:nvSpPr>
        <p:spPr>
          <a:xfrm>
            <a:off x="2551734" y="199535"/>
            <a:ext cx="7278915" cy="707886"/>
          </a:xfrm>
          <a:prstGeom prst="rect">
            <a:avLst/>
          </a:prstGeom>
          <a:noFill/>
        </p:spPr>
        <p:txBody>
          <a:bodyPr wrap="square" rtlCol="0">
            <a:spAutoFit/>
          </a:bodyPr>
          <a:lstStyle/>
          <a:p>
            <a:pPr algn="ctr"/>
            <a:r>
              <a:rPr lang="en-US" sz="4000" dirty="0" smtClean="0">
                <a:solidFill>
                  <a:schemeClr val="bg1">
                    <a:lumMod val="65000"/>
                  </a:schemeClr>
                </a:solidFill>
                <a:latin typeface="Tw Cen MT" panose="020B0602020104020603" pitchFamily="34" charset="0"/>
              </a:rPr>
              <a:t>Schéma Bloc </a:t>
            </a:r>
            <a:endParaRPr lang="en-US" sz="4000" dirty="0">
              <a:solidFill>
                <a:schemeClr val="bg1">
                  <a:lumMod val="65000"/>
                </a:schemeClr>
              </a:solidFill>
              <a:latin typeface="Tw Cen MT" panose="020B0602020104020603" pitchFamily="34" charset="0"/>
            </a:endParaRPr>
          </a:p>
        </p:txBody>
      </p:sp>
      <p:grpSp>
        <p:nvGrpSpPr>
          <p:cNvPr id="15" name="Group 14">
            <a:extLst>
              <a:ext uri="{FF2B5EF4-FFF2-40B4-BE49-F238E27FC236}">
                <a16:creationId xmlns="" xmlns:a16="http://schemas.microsoft.com/office/drawing/2014/main" id="{99A81CDB-32D0-44DE-8C97-ED9715A26794}"/>
              </a:ext>
            </a:extLst>
          </p:cNvPr>
          <p:cNvGrpSpPr/>
          <p:nvPr/>
        </p:nvGrpSpPr>
        <p:grpSpPr>
          <a:xfrm>
            <a:off x="5378756" y="878988"/>
            <a:ext cx="1434489" cy="190500"/>
            <a:chOff x="4679586" y="878988"/>
            <a:chExt cx="1434489" cy="190500"/>
          </a:xfrm>
        </p:grpSpPr>
        <p:sp>
          <p:nvSpPr>
            <p:cNvPr id="16" name="Oval 15">
              <a:extLst>
                <a:ext uri="{FF2B5EF4-FFF2-40B4-BE49-F238E27FC236}">
                  <a16:creationId xmlns="" xmlns:a16="http://schemas.microsoft.com/office/drawing/2014/main" id="{D31D10B2-1E82-41AB-86A1-B072302828F6}"/>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 xmlns:a16="http://schemas.microsoft.com/office/drawing/2014/main" id="{EDB7722A-3558-43A6-B164-DF6A02A376BF}"/>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 xmlns:a16="http://schemas.microsoft.com/office/drawing/2014/main" id="{BFE304DF-F7E1-42ED-9E9B-4CE7C44D9B16}"/>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 xmlns:a16="http://schemas.microsoft.com/office/drawing/2014/main" id="{4F54F95C-E83F-4F9D-8AD7-617D43243D98}"/>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 xmlns:a16="http://schemas.microsoft.com/office/drawing/2014/main" id="{60EAC4EE-D672-4D5A-8655-7DB7D57CBE0E}"/>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Image 4"/>
          <p:cNvPicPr>
            <a:picLocks noChangeAspect="1"/>
          </p:cNvPicPr>
          <p:nvPr/>
        </p:nvPicPr>
        <p:blipFill>
          <a:blip r:embed="rId2"/>
          <a:stretch>
            <a:fillRect/>
          </a:stretch>
        </p:blipFill>
        <p:spPr>
          <a:xfrm>
            <a:off x="736338" y="1453239"/>
            <a:ext cx="10528705" cy="51271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061651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BE8AA9BD-5B28-4BB1-803B-54BB6E1B0DE1}"/>
              </a:ext>
            </a:extLst>
          </p:cNvPr>
          <p:cNvSpPr txBox="1"/>
          <p:nvPr/>
        </p:nvSpPr>
        <p:spPr>
          <a:xfrm>
            <a:off x="2456543" y="131812"/>
            <a:ext cx="7278915" cy="707886"/>
          </a:xfrm>
          <a:prstGeom prst="rect">
            <a:avLst/>
          </a:prstGeom>
          <a:noFill/>
        </p:spPr>
        <p:txBody>
          <a:bodyPr wrap="square" rtlCol="0">
            <a:spAutoFit/>
          </a:bodyPr>
          <a:lstStyle/>
          <a:p>
            <a:pPr algn="ctr"/>
            <a:r>
              <a:rPr lang="en-US" sz="4000" dirty="0" smtClean="0">
                <a:solidFill>
                  <a:schemeClr val="bg1">
                    <a:lumMod val="65000"/>
                  </a:schemeClr>
                </a:solidFill>
                <a:latin typeface="Tw Cen MT" panose="020B0602020104020603" pitchFamily="34" charset="0"/>
              </a:rPr>
              <a:t>Les </a:t>
            </a:r>
            <a:r>
              <a:rPr lang="en-US" sz="4000" dirty="0" err="1" smtClean="0">
                <a:solidFill>
                  <a:schemeClr val="bg1">
                    <a:lumMod val="65000"/>
                  </a:schemeClr>
                </a:solidFill>
                <a:latin typeface="Tw Cen MT" panose="020B0602020104020603" pitchFamily="34" charset="0"/>
              </a:rPr>
              <a:t>composants</a:t>
            </a:r>
            <a:endParaRPr lang="en-US" sz="4000" dirty="0">
              <a:solidFill>
                <a:schemeClr val="bg1">
                  <a:lumMod val="65000"/>
                </a:schemeClr>
              </a:solidFill>
              <a:latin typeface="Tw Cen MT" panose="020B0602020104020603" pitchFamily="34" charset="0"/>
            </a:endParaRPr>
          </a:p>
        </p:txBody>
      </p:sp>
      <p:grpSp>
        <p:nvGrpSpPr>
          <p:cNvPr id="5" name="Group 4">
            <a:extLst>
              <a:ext uri="{FF2B5EF4-FFF2-40B4-BE49-F238E27FC236}">
                <a16:creationId xmlns="" xmlns:a16="http://schemas.microsoft.com/office/drawing/2014/main" id="{7D884BCA-1978-49CC-8588-5399D7CABDE7}"/>
              </a:ext>
            </a:extLst>
          </p:cNvPr>
          <p:cNvGrpSpPr/>
          <p:nvPr/>
        </p:nvGrpSpPr>
        <p:grpSpPr>
          <a:xfrm>
            <a:off x="5378756" y="878988"/>
            <a:ext cx="1434489" cy="190500"/>
            <a:chOff x="4679586" y="878988"/>
            <a:chExt cx="1434489" cy="190500"/>
          </a:xfrm>
        </p:grpSpPr>
        <p:sp>
          <p:nvSpPr>
            <p:cNvPr id="6" name="Oval 5">
              <a:extLst>
                <a:ext uri="{FF2B5EF4-FFF2-40B4-BE49-F238E27FC236}">
                  <a16:creationId xmlns="" xmlns:a16="http://schemas.microsoft.com/office/drawing/2014/main" id="{3701A590-ABA9-4BD2-BD64-376A4C227798}"/>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 xmlns:a16="http://schemas.microsoft.com/office/drawing/2014/main" id="{3E53B434-A2A6-4C16-99DD-292CE4FD62C4}"/>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 xmlns:a16="http://schemas.microsoft.com/office/drawing/2014/main" id="{F3E5BC96-17A2-4BD5-BA51-10270687E851}"/>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 xmlns:a16="http://schemas.microsoft.com/office/drawing/2014/main" id="{1A06ACCC-548D-4873-BD3B-AD3CA2C095B0}"/>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 xmlns:a16="http://schemas.microsoft.com/office/drawing/2014/main" id="{7CBDE4C1-DAF9-476F-B807-27BE954F6C82}"/>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Group 57">
            <a:extLst>
              <a:ext uri="{FF2B5EF4-FFF2-40B4-BE49-F238E27FC236}">
                <a16:creationId xmlns="" xmlns:a16="http://schemas.microsoft.com/office/drawing/2014/main" id="{5BF5B7B4-845C-44D3-BFB2-349033654D72}"/>
              </a:ext>
            </a:extLst>
          </p:cNvPr>
          <p:cNvGrpSpPr/>
          <p:nvPr/>
        </p:nvGrpSpPr>
        <p:grpSpPr>
          <a:xfrm>
            <a:off x="4211591" y="1995834"/>
            <a:ext cx="3578202" cy="3578202"/>
            <a:chOff x="4253833" y="2037467"/>
            <a:chExt cx="3578202" cy="3578202"/>
          </a:xfrm>
        </p:grpSpPr>
        <p:sp>
          <p:nvSpPr>
            <p:cNvPr id="16" name="Oval 15">
              <a:extLst>
                <a:ext uri="{FF2B5EF4-FFF2-40B4-BE49-F238E27FC236}">
                  <a16:creationId xmlns="" xmlns:a16="http://schemas.microsoft.com/office/drawing/2014/main" id="{4FD16315-FEAF-46FC-9675-CB642BB1A557}"/>
                </a:ext>
              </a:extLst>
            </p:cNvPr>
            <p:cNvSpPr/>
            <p:nvPr/>
          </p:nvSpPr>
          <p:spPr>
            <a:xfrm>
              <a:off x="4253833" y="2037467"/>
              <a:ext cx="3578202" cy="3578202"/>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 xmlns:a16="http://schemas.microsoft.com/office/drawing/2014/main" id="{131D742C-D4A8-4DCA-8C7C-29720BB3ABB7}"/>
                </a:ext>
              </a:extLst>
            </p:cNvPr>
            <p:cNvGrpSpPr/>
            <p:nvPr/>
          </p:nvGrpSpPr>
          <p:grpSpPr>
            <a:xfrm>
              <a:off x="4689541" y="2376234"/>
              <a:ext cx="2756452" cy="2333099"/>
              <a:chOff x="4742549" y="2535258"/>
              <a:chExt cx="2756452" cy="2333099"/>
            </a:xfrm>
          </p:grpSpPr>
          <p:sp>
            <p:nvSpPr>
              <p:cNvPr id="25" name="TextBox 24">
                <a:extLst>
                  <a:ext uri="{FF2B5EF4-FFF2-40B4-BE49-F238E27FC236}">
                    <a16:creationId xmlns="" xmlns:a16="http://schemas.microsoft.com/office/drawing/2014/main" id="{332E8BCD-C04C-4D02-BF30-D147FB439819}"/>
                  </a:ext>
                </a:extLst>
              </p:cNvPr>
              <p:cNvSpPr txBox="1"/>
              <p:nvPr/>
            </p:nvSpPr>
            <p:spPr>
              <a:xfrm>
                <a:off x="4742549" y="2535258"/>
                <a:ext cx="2756452" cy="1862048"/>
              </a:xfrm>
              <a:prstGeom prst="rect">
                <a:avLst/>
              </a:prstGeom>
              <a:noFill/>
            </p:spPr>
            <p:txBody>
              <a:bodyPr wrap="square" rtlCol="0">
                <a:spAutoFit/>
              </a:bodyPr>
              <a:lstStyle/>
              <a:p>
                <a:pPr algn="ctr"/>
                <a:endParaRPr lang="en-US" sz="11500" b="1" dirty="0">
                  <a:solidFill>
                    <a:srgbClr val="E6E7E9"/>
                  </a:solidFill>
                  <a:latin typeface="Tw Cen MT" panose="020B0602020104020603" pitchFamily="34" charset="0"/>
                </a:endParaRPr>
              </a:p>
            </p:txBody>
          </p:sp>
          <p:sp>
            <p:nvSpPr>
              <p:cNvPr id="28" name="TextBox 27">
                <a:extLst>
                  <a:ext uri="{FF2B5EF4-FFF2-40B4-BE49-F238E27FC236}">
                    <a16:creationId xmlns="" xmlns:a16="http://schemas.microsoft.com/office/drawing/2014/main" id="{D43FF143-C59B-4B35-8118-BA624EED669B}"/>
                  </a:ext>
                </a:extLst>
              </p:cNvPr>
              <p:cNvSpPr txBox="1"/>
              <p:nvPr/>
            </p:nvSpPr>
            <p:spPr>
              <a:xfrm>
                <a:off x="4819585" y="4499025"/>
                <a:ext cx="2552714" cy="369332"/>
              </a:xfrm>
              <a:prstGeom prst="rect">
                <a:avLst/>
              </a:prstGeom>
              <a:noFill/>
            </p:spPr>
            <p:txBody>
              <a:bodyPr wrap="square" rtlCol="0">
                <a:spAutoFit/>
              </a:bodyPr>
              <a:lstStyle/>
              <a:p>
                <a:pPr algn="ctr"/>
                <a:endParaRPr lang="en-US" b="1" dirty="0">
                  <a:solidFill>
                    <a:srgbClr val="E6E7E9"/>
                  </a:solidFill>
                  <a:latin typeface="Tw Cen MT" panose="020B0602020104020603" pitchFamily="34" charset="0"/>
                </a:endParaRPr>
              </a:p>
            </p:txBody>
          </p:sp>
        </p:grpSp>
      </p:grpSp>
      <p:grpSp>
        <p:nvGrpSpPr>
          <p:cNvPr id="59" name="Group 58">
            <a:extLst>
              <a:ext uri="{FF2B5EF4-FFF2-40B4-BE49-F238E27FC236}">
                <a16:creationId xmlns="" xmlns:a16="http://schemas.microsoft.com/office/drawing/2014/main" id="{ECC510C9-281D-45CD-8907-71C6C646CF97}"/>
              </a:ext>
            </a:extLst>
          </p:cNvPr>
          <p:cNvGrpSpPr/>
          <p:nvPr/>
        </p:nvGrpSpPr>
        <p:grpSpPr>
          <a:xfrm>
            <a:off x="1608906" y="894327"/>
            <a:ext cx="2796306" cy="2662236"/>
            <a:chOff x="1728984" y="1629656"/>
            <a:chExt cx="2138807" cy="2133820"/>
          </a:xfrm>
        </p:grpSpPr>
        <p:sp>
          <p:nvSpPr>
            <p:cNvPr id="22" name="Oval 21">
              <a:extLst>
                <a:ext uri="{FF2B5EF4-FFF2-40B4-BE49-F238E27FC236}">
                  <a16:creationId xmlns="" xmlns:a16="http://schemas.microsoft.com/office/drawing/2014/main" id="{C3CE9B52-F8C0-4C0F-A36C-A519F49591BD}"/>
                </a:ext>
              </a:extLst>
            </p:cNvPr>
            <p:cNvSpPr/>
            <p:nvPr/>
          </p:nvSpPr>
          <p:spPr>
            <a:xfrm>
              <a:off x="1733971" y="1629656"/>
              <a:ext cx="2133820" cy="213382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 xmlns:a16="http://schemas.microsoft.com/office/drawing/2014/main" id="{E913B4F1-0711-4F3D-94C3-109C7FECF599}"/>
                </a:ext>
              </a:extLst>
            </p:cNvPr>
            <p:cNvGrpSpPr/>
            <p:nvPr/>
          </p:nvGrpSpPr>
          <p:grpSpPr>
            <a:xfrm>
              <a:off x="1728984" y="2241401"/>
              <a:ext cx="2043596" cy="923330"/>
              <a:chOff x="1781992" y="2400425"/>
              <a:chExt cx="2043596" cy="923330"/>
            </a:xfrm>
          </p:grpSpPr>
          <p:sp>
            <p:nvSpPr>
              <p:cNvPr id="30" name="TextBox 29">
                <a:extLst>
                  <a:ext uri="{FF2B5EF4-FFF2-40B4-BE49-F238E27FC236}">
                    <a16:creationId xmlns="" xmlns:a16="http://schemas.microsoft.com/office/drawing/2014/main" id="{924A6141-42CC-4107-99BF-4373E4A590AF}"/>
                  </a:ext>
                </a:extLst>
              </p:cNvPr>
              <p:cNvSpPr txBox="1"/>
              <p:nvPr/>
            </p:nvSpPr>
            <p:spPr>
              <a:xfrm>
                <a:off x="1781992" y="2400425"/>
                <a:ext cx="1943398" cy="923330"/>
              </a:xfrm>
              <a:prstGeom prst="rect">
                <a:avLst/>
              </a:prstGeom>
              <a:noFill/>
            </p:spPr>
            <p:txBody>
              <a:bodyPr wrap="square" rtlCol="0">
                <a:spAutoFit/>
              </a:bodyPr>
              <a:lstStyle/>
              <a:p>
                <a:pPr algn="ctr"/>
                <a:endParaRPr lang="en-US" sz="5400" b="1" dirty="0">
                  <a:solidFill>
                    <a:srgbClr val="E6E7E9"/>
                  </a:solidFill>
                  <a:latin typeface="Tw Cen MT" panose="020B0602020104020603" pitchFamily="34" charset="0"/>
                </a:endParaRPr>
              </a:p>
            </p:txBody>
          </p:sp>
          <p:sp>
            <p:nvSpPr>
              <p:cNvPr id="31" name="TextBox 30">
                <a:extLst>
                  <a:ext uri="{FF2B5EF4-FFF2-40B4-BE49-F238E27FC236}">
                    <a16:creationId xmlns="" xmlns:a16="http://schemas.microsoft.com/office/drawing/2014/main" id="{80B7DE05-4BB1-4A50-9B3B-031628755D68}"/>
                  </a:ext>
                </a:extLst>
              </p:cNvPr>
              <p:cNvSpPr txBox="1"/>
              <p:nvPr/>
            </p:nvSpPr>
            <p:spPr>
              <a:xfrm>
                <a:off x="1882190" y="2891991"/>
                <a:ext cx="1943398" cy="369332"/>
              </a:xfrm>
              <a:prstGeom prst="rect">
                <a:avLst/>
              </a:prstGeom>
              <a:noFill/>
            </p:spPr>
            <p:txBody>
              <a:bodyPr wrap="square" rtlCol="0">
                <a:spAutoFit/>
              </a:bodyPr>
              <a:lstStyle/>
              <a:p>
                <a:pPr algn="ctr"/>
                <a:endParaRPr lang="en-US" b="1" dirty="0">
                  <a:solidFill>
                    <a:srgbClr val="E6E7E9"/>
                  </a:solidFill>
                  <a:latin typeface="Tw Cen MT" panose="020B0602020104020603" pitchFamily="34" charset="0"/>
                </a:endParaRPr>
              </a:p>
            </p:txBody>
          </p:sp>
        </p:grpSp>
      </p:grpSp>
      <p:grpSp>
        <p:nvGrpSpPr>
          <p:cNvPr id="60" name="Group 59">
            <a:extLst>
              <a:ext uri="{FF2B5EF4-FFF2-40B4-BE49-F238E27FC236}">
                <a16:creationId xmlns="" xmlns:a16="http://schemas.microsoft.com/office/drawing/2014/main" id="{56E2F234-7399-4F08-997B-76646A4772C2}"/>
              </a:ext>
            </a:extLst>
          </p:cNvPr>
          <p:cNvGrpSpPr/>
          <p:nvPr/>
        </p:nvGrpSpPr>
        <p:grpSpPr>
          <a:xfrm>
            <a:off x="1614064" y="4418058"/>
            <a:ext cx="2735406" cy="2453346"/>
            <a:chOff x="1733971" y="4238282"/>
            <a:chExt cx="2133820" cy="2133820"/>
          </a:xfrm>
        </p:grpSpPr>
        <p:sp>
          <p:nvSpPr>
            <p:cNvPr id="33" name="Oval 32">
              <a:extLst>
                <a:ext uri="{FF2B5EF4-FFF2-40B4-BE49-F238E27FC236}">
                  <a16:creationId xmlns="" xmlns:a16="http://schemas.microsoft.com/office/drawing/2014/main" id="{810E513B-A9B7-4228-9391-28CE821FB658}"/>
                </a:ext>
              </a:extLst>
            </p:cNvPr>
            <p:cNvSpPr/>
            <p:nvPr/>
          </p:nvSpPr>
          <p:spPr>
            <a:xfrm>
              <a:off x="1733971" y="4238282"/>
              <a:ext cx="2133820" cy="213382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 xmlns:a16="http://schemas.microsoft.com/office/drawing/2014/main" id="{86506E16-4976-491D-872E-469294527B01}"/>
                </a:ext>
              </a:extLst>
            </p:cNvPr>
            <p:cNvGrpSpPr/>
            <p:nvPr/>
          </p:nvGrpSpPr>
          <p:grpSpPr>
            <a:xfrm>
              <a:off x="1829182" y="4986332"/>
              <a:ext cx="1943398" cy="722767"/>
              <a:chOff x="1882190" y="2536730"/>
              <a:chExt cx="1943398" cy="722767"/>
            </a:xfrm>
          </p:grpSpPr>
          <p:sp>
            <p:nvSpPr>
              <p:cNvPr id="35" name="TextBox 34">
                <a:extLst>
                  <a:ext uri="{FF2B5EF4-FFF2-40B4-BE49-F238E27FC236}">
                    <a16:creationId xmlns="" xmlns:a16="http://schemas.microsoft.com/office/drawing/2014/main" id="{479A66B0-42FC-4535-9518-E6319730B5CC}"/>
                  </a:ext>
                </a:extLst>
              </p:cNvPr>
              <p:cNvSpPr txBox="1"/>
              <p:nvPr/>
            </p:nvSpPr>
            <p:spPr>
              <a:xfrm>
                <a:off x="1882190" y="2536730"/>
                <a:ext cx="1943398" cy="722767"/>
              </a:xfrm>
              <a:prstGeom prst="rect">
                <a:avLst/>
              </a:prstGeom>
              <a:noFill/>
            </p:spPr>
            <p:txBody>
              <a:bodyPr wrap="square" rtlCol="0">
                <a:spAutoFit/>
              </a:bodyPr>
              <a:lstStyle/>
              <a:p>
                <a:pPr algn="ctr"/>
                <a:endParaRPr lang="en-US" sz="4800" b="1" dirty="0">
                  <a:solidFill>
                    <a:srgbClr val="E6E7E9"/>
                  </a:solidFill>
                  <a:latin typeface="Tw Cen MT" panose="020B0602020104020603" pitchFamily="34" charset="0"/>
                </a:endParaRPr>
              </a:p>
            </p:txBody>
          </p:sp>
          <p:sp>
            <p:nvSpPr>
              <p:cNvPr id="36" name="TextBox 35">
                <a:extLst>
                  <a:ext uri="{FF2B5EF4-FFF2-40B4-BE49-F238E27FC236}">
                    <a16:creationId xmlns="" xmlns:a16="http://schemas.microsoft.com/office/drawing/2014/main" id="{A0C8D843-8BF8-4452-8990-422F6F5FDBC8}"/>
                  </a:ext>
                </a:extLst>
              </p:cNvPr>
              <p:cNvSpPr txBox="1"/>
              <p:nvPr/>
            </p:nvSpPr>
            <p:spPr>
              <a:xfrm>
                <a:off x="1882190" y="2852235"/>
                <a:ext cx="1943398" cy="369332"/>
              </a:xfrm>
              <a:prstGeom prst="rect">
                <a:avLst/>
              </a:prstGeom>
              <a:noFill/>
            </p:spPr>
            <p:txBody>
              <a:bodyPr wrap="square" rtlCol="0">
                <a:spAutoFit/>
              </a:bodyPr>
              <a:lstStyle/>
              <a:p>
                <a:pPr algn="ctr"/>
                <a:endParaRPr lang="en-US" b="1" dirty="0">
                  <a:solidFill>
                    <a:srgbClr val="E6E7E9"/>
                  </a:solidFill>
                  <a:latin typeface="Tw Cen MT" panose="020B0602020104020603" pitchFamily="34" charset="0"/>
                </a:endParaRPr>
              </a:p>
            </p:txBody>
          </p:sp>
        </p:grpSp>
      </p:grpSp>
      <p:grpSp>
        <p:nvGrpSpPr>
          <p:cNvPr id="61" name="Group 60">
            <a:extLst>
              <a:ext uri="{FF2B5EF4-FFF2-40B4-BE49-F238E27FC236}">
                <a16:creationId xmlns="" xmlns:a16="http://schemas.microsoft.com/office/drawing/2014/main" id="{2D88FA7E-2272-481F-A031-9A85AD5D1682}"/>
              </a:ext>
            </a:extLst>
          </p:cNvPr>
          <p:cNvGrpSpPr/>
          <p:nvPr/>
        </p:nvGrpSpPr>
        <p:grpSpPr>
          <a:xfrm>
            <a:off x="-397380" y="3101067"/>
            <a:ext cx="2869852" cy="1948780"/>
            <a:chOff x="69823" y="3320011"/>
            <a:chExt cx="1943398" cy="1361736"/>
          </a:xfrm>
        </p:grpSpPr>
        <p:sp>
          <p:nvSpPr>
            <p:cNvPr id="38" name="Oval 37">
              <a:extLst>
                <a:ext uri="{FF2B5EF4-FFF2-40B4-BE49-F238E27FC236}">
                  <a16:creationId xmlns="" xmlns:a16="http://schemas.microsoft.com/office/drawing/2014/main" id="{FB6491C5-3F58-4875-9A18-45DAF1B057B3}"/>
                </a:ext>
              </a:extLst>
            </p:cNvPr>
            <p:cNvSpPr/>
            <p:nvPr/>
          </p:nvSpPr>
          <p:spPr>
            <a:xfrm>
              <a:off x="372235" y="3320011"/>
              <a:ext cx="1361736" cy="1361736"/>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 xmlns:a16="http://schemas.microsoft.com/office/drawing/2014/main" id="{7709BF56-06D6-4CBB-99CD-B21DA139461F}"/>
                </a:ext>
              </a:extLst>
            </p:cNvPr>
            <p:cNvGrpSpPr/>
            <p:nvPr/>
          </p:nvGrpSpPr>
          <p:grpSpPr>
            <a:xfrm>
              <a:off x="69823" y="3538756"/>
              <a:ext cx="1943398" cy="710367"/>
              <a:chOff x="1870609" y="2393467"/>
              <a:chExt cx="1943398" cy="710367"/>
            </a:xfrm>
          </p:grpSpPr>
          <p:sp>
            <p:nvSpPr>
              <p:cNvPr id="40" name="TextBox 39">
                <a:extLst>
                  <a:ext uri="{FF2B5EF4-FFF2-40B4-BE49-F238E27FC236}">
                    <a16:creationId xmlns="" xmlns:a16="http://schemas.microsoft.com/office/drawing/2014/main" id="{9A1AC8D0-5485-4139-9B1F-F55366CE68D6}"/>
                  </a:ext>
                </a:extLst>
              </p:cNvPr>
              <p:cNvSpPr txBox="1"/>
              <p:nvPr/>
            </p:nvSpPr>
            <p:spPr>
              <a:xfrm>
                <a:off x="1870609" y="2393467"/>
                <a:ext cx="1943398" cy="523220"/>
              </a:xfrm>
              <a:prstGeom prst="rect">
                <a:avLst/>
              </a:prstGeom>
              <a:noFill/>
            </p:spPr>
            <p:txBody>
              <a:bodyPr wrap="square" rtlCol="0">
                <a:spAutoFit/>
              </a:bodyPr>
              <a:lstStyle/>
              <a:p>
                <a:pPr algn="ctr"/>
                <a:endParaRPr lang="en-US" sz="2800" b="1" dirty="0">
                  <a:solidFill>
                    <a:srgbClr val="E6E7E9"/>
                  </a:solidFill>
                  <a:latin typeface="Tw Cen MT" panose="020B0602020104020603" pitchFamily="34" charset="0"/>
                </a:endParaRPr>
              </a:p>
            </p:txBody>
          </p:sp>
          <p:sp>
            <p:nvSpPr>
              <p:cNvPr id="41" name="TextBox 40">
                <a:extLst>
                  <a:ext uri="{FF2B5EF4-FFF2-40B4-BE49-F238E27FC236}">
                    <a16:creationId xmlns="" xmlns:a16="http://schemas.microsoft.com/office/drawing/2014/main" id="{D2F97D46-4CA3-4B09-9BF6-6CEEE7C7B2A2}"/>
                  </a:ext>
                </a:extLst>
              </p:cNvPr>
              <p:cNvSpPr txBox="1"/>
              <p:nvPr/>
            </p:nvSpPr>
            <p:spPr>
              <a:xfrm>
                <a:off x="2161440" y="2826835"/>
                <a:ext cx="1361736" cy="276999"/>
              </a:xfrm>
              <a:prstGeom prst="rect">
                <a:avLst/>
              </a:prstGeom>
              <a:noFill/>
            </p:spPr>
            <p:txBody>
              <a:bodyPr wrap="square" rtlCol="0">
                <a:spAutoFit/>
              </a:bodyPr>
              <a:lstStyle/>
              <a:p>
                <a:pPr algn="ctr"/>
                <a:endParaRPr lang="en-US" sz="1200" b="1" dirty="0">
                  <a:solidFill>
                    <a:srgbClr val="E6E7E9"/>
                  </a:solidFill>
                  <a:latin typeface="Tw Cen MT" panose="020B0602020104020603" pitchFamily="34" charset="0"/>
                </a:endParaRPr>
              </a:p>
            </p:txBody>
          </p:sp>
        </p:grpSp>
      </p:grpSp>
      <p:sp>
        <p:nvSpPr>
          <p:cNvPr id="20" name="Oval 19">
            <a:extLst>
              <a:ext uri="{FF2B5EF4-FFF2-40B4-BE49-F238E27FC236}">
                <a16:creationId xmlns="" xmlns:a16="http://schemas.microsoft.com/office/drawing/2014/main" id="{757F1890-8D64-4551-B6C7-EB88B15E44A5}"/>
              </a:ext>
            </a:extLst>
          </p:cNvPr>
          <p:cNvSpPr/>
          <p:nvPr/>
        </p:nvSpPr>
        <p:spPr>
          <a:xfrm>
            <a:off x="9675882" y="3102299"/>
            <a:ext cx="1452020" cy="1361324"/>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 xmlns:a16="http://schemas.microsoft.com/office/drawing/2014/main" id="{556B1A4B-E1A2-41A8-81E6-13F865C9FEAE}"/>
              </a:ext>
            </a:extLst>
          </p:cNvPr>
          <p:cNvSpPr/>
          <p:nvPr/>
        </p:nvSpPr>
        <p:spPr>
          <a:xfrm>
            <a:off x="8164658" y="1270576"/>
            <a:ext cx="2049968" cy="194165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1" name="Oval 20">
            <a:extLst>
              <a:ext uri="{FF2B5EF4-FFF2-40B4-BE49-F238E27FC236}">
                <a16:creationId xmlns="" xmlns:a16="http://schemas.microsoft.com/office/drawing/2014/main" id="{82A495FC-D38D-410F-A2B3-A43850304062}"/>
              </a:ext>
            </a:extLst>
          </p:cNvPr>
          <p:cNvSpPr/>
          <p:nvPr/>
        </p:nvSpPr>
        <p:spPr>
          <a:xfrm>
            <a:off x="7649898" y="4335030"/>
            <a:ext cx="2289453" cy="21336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b="1" dirty="0"/>
          </a:p>
        </p:txBody>
      </p:sp>
      <p:pic>
        <p:nvPicPr>
          <p:cNvPr id="11" name="Image 10"/>
          <p:cNvPicPr>
            <a:picLocks noChangeAspect="1"/>
          </p:cNvPicPr>
          <p:nvPr/>
        </p:nvPicPr>
        <p:blipFill>
          <a:blip r:embed="rId2"/>
          <a:stretch>
            <a:fillRect/>
          </a:stretch>
        </p:blipFill>
        <p:spPr>
          <a:xfrm>
            <a:off x="4274115" y="2146976"/>
            <a:ext cx="3393669" cy="3306779"/>
          </a:xfrm>
          <a:prstGeom prst="ellipse">
            <a:avLst/>
          </a:prstGeom>
          <a:ln>
            <a:noFill/>
          </a:ln>
          <a:effectLst>
            <a:softEdge rad="112500"/>
          </a:effectLst>
        </p:spPr>
      </p:pic>
      <p:pic>
        <p:nvPicPr>
          <p:cNvPr id="12" name="Image 11"/>
          <p:cNvPicPr>
            <a:picLocks noChangeAspect="1"/>
          </p:cNvPicPr>
          <p:nvPr/>
        </p:nvPicPr>
        <p:blipFill>
          <a:blip r:embed="rId3"/>
          <a:stretch>
            <a:fillRect/>
          </a:stretch>
        </p:blipFill>
        <p:spPr>
          <a:xfrm>
            <a:off x="8133593" y="1282722"/>
            <a:ext cx="2249520" cy="1780606"/>
          </a:xfrm>
          <a:prstGeom prst="rect">
            <a:avLst/>
          </a:prstGeom>
        </p:spPr>
      </p:pic>
      <p:pic>
        <p:nvPicPr>
          <p:cNvPr id="13" name="Image 12"/>
          <p:cNvPicPr>
            <a:picLocks noChangeAspect="1"/>
          </p:cNvPicPr>
          <p:nvPr/>
        </p:nvPicPr>
        <p:blipFill>
          <a:blip r:embed="rId4"/>
          <a:stretch>
            <a:fillRect/>
          </a:stretch>
        </p:blipFill>
        <p:spPr>
          <a:xfrm>
            <a:off x="7730518" y="4414853"/>
            <a:ext cx="2128212" cy="1970853"/>
          </a:xfrm>
          <a:prstGeom prst="ellipse">
            <a:avLst/>
          </a:prstGeom>
          <a:ln>
            <a:noFill/>
          </a:ln>
          <a:effectLst>
            <a:softEdge rad="112500"/>
          </a:effectLst>
        </p:spPr>
      </p:pic>
      <p:pic>
        <p:nvPicPr>
          <p:cNvPr id="14" name="Image 13"/>
          <p:cNvPicPr>
            <a:picLocks noChangeAspect="1"/>
          </p:cNvPicPr>
          <p:nvPr/>
        </p:nvPicPr>
        <p:blipFill>
          <a:blip r:embed="rId5"/>
          <a:stretch>
            <a:fillRect/>
          </a:stretch>
        </p:blipFill>
        <p:spPr>
          <a:xfrm>
            <a:off x="9718561" y="3140170"/>
            <a:ext cx="1366662" cy="1312554"/>
          </a:xfrm>
          <a:prstGeom prst="ellipse">
            <a:avLst/>
          </a:prstGeom>
          <a:ln>
            <a:noFill/>
          </a:ln>
          <a:effectLst>
            <a:softEdge rad="112500"/>
          </a:effectLst>
        </p:spPr>
      </p:pic>
      <p:pic>
        <p:nvPicPr>
          <p:cNvPr id="15" name="Image 14"/>
          <p:cNvPicPr>
            <a:picLocks noChangeAspect="1"/>
          </p:cNvPicPr>
          <p:nvPr/>
        </p:nvPicPr>
        <p:blipFill>
          <a:blip r:embed="rId6"/>
          <a:stretch>
            <a:fillRect/>
          </a:stretch>
        </p:blipFill>
        <p:spPr>
          <a:xfrm>
            <a:off x="1672849" y="4526658"/>
            <a:ext cx="2599865" cy="2194451"/>
          </a:xfrm>
          <a:prstGeom prst="ellipse">
            <a:avLst/>
          </a:prstGeom>
          <a:ln>
            <a:noFill/>
          </a:ln>
          <a:effectLst>
            <a:softEdge rad="112500"/>
          </a:effectLst>
        </p:spPr>
      </p:pic>
      <p:pic>
        <p:nvPicPr>
          <p:cNvPr id="18" name="Image 17"/>
          <p:cNvPicPr>
            <a:picLocks noChangeAspect="1"/>
          </p:cNvPicPr>
          <p:nvPr/>
        </p:nvPicPr>
        <p:blipFill>
          <a:blip r:embed="rId7"/>
          <a:stretch>
            <a:fillRect/>
          </a:stretch>
        </p:blipFill>
        <p:spPr>
          <a:xfrm>
            <a:off x="74613" y="3063328"/>
            <a:ext cx="1944272" cy="1972549"/>
          </a:xfrm>
          <a:prstGeom prst="ellipse">
            <a:avLst/>
          </a:prstGeom>
          <a:ln>
            <a:noFill/>
          </a:ln>
          <a:effectLst>
            <a:softEdge rad="112500"/>
          </a:effectLst>
        </p:spPr>
      </p:pic>
      <p:pic>
        <p:nvPicPr>
          <p:cNvPr id="19" name="Image 18"/>
          <p:cNvPicPr>
            <a:picLocks noChangeAspect="1"/>
          </p:cNvPicPr>
          <p:nvPr/>
        </p:nvPicPr>
        <p:blipFill>
          <a:blip r:embed="rId8"/>
          <a:stretch>
            <a:fillRect/>
          </a:stretch>
        </p:blipFill>
        <p:spPr>
          <a:xfrm>
            <a:off x="1318819" y="1123787"/>
            <a:ext cx="3199305" cy="2207520"/>
          </a:xfrm>
          <a:prstGeom prst="rect">
            <a:avLst/>
          </a:prstGeom>
        </p:spPr>
      </p:pic>
    </p:spTree>
    <p:extLst>
      <p:ext uri="{BB962C8B-B14F-4D97-AF65-F5344CB8AC3E}">
        <p14:creationId xmlns:p14="http://schemas.microsoft.com/office/powerpoint/2010/main" val="34480805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p:cTn id="7" dur="500" fill="hold"/>
                                        <p:tgtEl>
                                          <p:spTgt spid="58"/>
                                        </p:tgtEl>
                                        <p:attrNameLst>
                                          <p:attrName>ppt_w</p:attrName>
                                        </p:attrNameLst>
                                      </p:cBhvr>
                                      <p:tavLst>
                                        <p:tav tm="0">
                                          <p:val>
                                            <p:fltVal val="0"/>
                                          </p:val>
                                        </p:tav>
                                        <p:tav tm="100000">
                                          <p:val>
                                            <p:strVal val="#ppt_w"/>
                                          </p:val>
                                        </p:tav>
                                      </p:tavLst>
                                    </p:anim>
                                    <p:anim calcmode="lin" valueType="num">
                                      <p:cBhvr>
                                        <p:cTn id="8" dur="500" fill="hold"/>
                                        <p:tgtEl>
                                          <p:spTgt spid="58"/>
                                        </p:tgtEl>
                                        <p:attrNameLst>
                                          <p:attrName>ppt_h</p:attrName>
                                        </p:attrNameLst>
                                      </p:cBhvr>
                                      <p:tavLst>
                                        <p:tav tm="0">
                                          <p:val>
                                            <p:fltVal val="0"/>
                                          </p:val>
                                        </p:tav>
                                        <p:tav tm="100000">
                                          <p:val>
                                            <p:strVal val="#ppt_h"/>
                                          </p:val>
                                        </p:tav>
                                      </p:tavLst>
                                    </p:anim>
                                    <p:animEffect transition="in" filter="fade">
                                      <p:cBhvr>
                                        <p:cTn id="9" dur="500"/>
                                        <p:tgtEl>
                                          <p:spTgt spid="58"/>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59"/>
                                        </p:tgtEl>
                                        <p:attrNameLst>
                                          <p:attrName>style.visibility</p:attrName>
                                        </p:attrNameLst>
                                      </p:cBhvr>
                                      <p:to>
                                        <p:strVal val="visible"/>
                                      </p:to>
                                    </p:set>
                                    <p:anim calcmode="lin" valueType="num">
                                      <p:cBhvr>
                                        <p:cTn id="13" dur="500" fill="hold"/>
                                        <p:tgtEl>
                                          <p:spTgt spid="59"/>
                                        </p:tgtEl>
                                        <p:attrNameLst>
                                          <p:attrName>ppt_w</p:attrName>
                                        </p:attrNameLst>
                                      </p:cBhvr>
                                      <p:tavLst>
                                        <p:tav tm="0">
                                          <p:val>
                                            <p:fltVal val="0"/>
                                          </p:val>
                                        </p:tav>
                                        <p:tav tm="100000">
                                          <p:val>
                                            <p:strVal val="#ppt_w"/>
                                          </p:val>
                                        </p:tav>
                                      </p:tavLst>
                                    </p:anim>
                                    <p:anim calcmode="lin" valueType="num">
                                      <p:cBhvr>
                                        <p:cTn id="14" dur="500" fill="hold"/>
                                        <p:tgtEl>
                                          <p:spTgt spid="59"/>
                                        </p:tgtEl>
                                        <p:attrNameLst>
                                          <p:attrName>ppt_h</p:attrName>
                                        </p:attrNameLst>
                                      </p:cBhvr>
                                      <p:tavLst>
                                        <p:tav tm="0">
                                          <p:val>
                                            <p:fltVal val="0"/>
                                          </p:val>
                                        </p:tav>
                                        <p:tav tm="100000">
                                          <p:val>
                                            <p:strVal val="#ppt_h"/>
                                          </p:val>
                                        </p:tav>
                                      </p:tavLst>
                                    </p:anim>
                                    <p:animEffect transition="in" filter="fade">
                                      <p:cBhvr>
                                        <p:cTn id="15" dur="500"/>
                                        <p:tgtEl>
                                          <p:spTgt spid="59"/>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60"/>
                                        </p:tgtEl>
                                        <p:attrNameLst>
                                          <p:attrName>style.visibility</p:attrName>
                                        </p:attrNameLst>
                                      </p:cBhvr>
                                      <p:to>
                                        <p:strVal val="visible"/>
                                      </p:to>
                                    </p:set>
                                    <p:anim calcmode="lin" valueType="num">
                                      <p:cBhvr>
                                        <p:cTn id="19" dur="500" fill="hold"/>
                                        <p:tgtEl>
                                          <p:spTgt spid="60"/>
                                        </p:tgtEl>
                                        <p:attrNameLst>
                                          <p:attrName>ppt_w</p:attrName>
                                        </p:attrNameLst>
                                      </p:cBhvr>
                                      <p:tavLst>
                                        <p:tav tm="0">
                                          <p:val>
                                            <p:fltVal val="0"/>
                                          </p:val>
                                        </p:tav>
                                        <p:tav tm="100000">
                                          <p:val>
                                            <p:strVal val="#ppt_w"/>
                                          </p:val>
                                        </p:tav>
                                      </p:tavLst>
                                    </p:anim>
                                    <p:anim calcmode="lin" valueType="num">
                                      <p:cBhvr>
                                        <p:cTn id="20" dur="500" fill="hold"/>
                                        <p:tgtEl>
                                          <p:spTgt spid="60"/>
                                        </p:tgtEl>
                                        <p:attrNameLst>
                                          <p:attrName>ppt_h</p:attrName>
                                        </p:attrNameLst>
                                      </p:cBhvr>
                                      <p:tavLst>
                                        <p:tav tm="0">
                                          <p:val>
                                            <p:fltVal val="0"/>
                                          </p:val>
                                        </p:tav>
                                        <p:tav tm="100000">
                                          <p:val>
                                            <p:strVal val="#ppt_h"/>
                                          </p:val>
                                        </p:tav>
                                      </p:tavLst>
                                    </p:anim>
                                    <p:animEffect transition="in" filter="fade">
                                      <p:cBhvr>
                                        <p:cTn id="21" dur="500"/>
                                        <p:tgtEl>
                                          <p:spTgt spid="60"/>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61"/>
                                        </p:tgtEl>
                                        <p:attrNameLst>
                                          <p:attrName>style.visibility</p:attrName>
                                        </p:attrNameLst>
                                      </p:cBhvr>
                                      <p:to>
                                        <p:strVal val="visible"/>
                                      </p:to>
                                    </p:set>
                                    <p:anim calcmode="lin" valueType="num">
                                      <p:cBhvr>
                                        <p:cTn id="25" dur="500" fill="hold"/>
                                        <p:tgtEl>
                                          <p:spTgt spid="61"/>
                                        </p:tgtEl>
                                        <p:attrNameLst>
                                          <p:attrName>ppt_w</p:attrName>
                                        </p:attrNameLst>
                                      </p:cBhvr>
                                      <p:tavLst>
                                        <p:tav tm="0">
                                          <p:val>
                                            <p:fltVal val="0"/>
                                          </p:val>
                                        </p:tav>
                                        <p:tav tm="100000">
                                          <p:val>
                                            <p:strVal val="#ppt_w"/>
                                          </p:val>
                                        </p:tav>
                                      </p:tavLst>
                                    </p:anim>
                                    <p:anim calcmode="lin" valueType="num">
                                      <p:cBhvr>
                                        <p:cTn id="26" dur="500" fill="hold"/>
                                        <p:tgtEl>
                                          <p:spTgt spid="61"/>
                                        </p:tgtEl>
                                        <p:attrNameLst>
                                          <p:attrName>ppt_h</p:attrName>
                                        </p:attrNameLst>
                                      </p:cBhvr>
                                      <p:tavLst>
                                        <p:tav tm="0">
                                          <p:val>
                                            <p:fltVal val="0"/>
                                          </p:val>
                                        </p:tav>
                                        <p:tav tm="100000">
                                          <p:val>
                                            <p:strVal val="#ppt_h"/>
                                          </p:val>
                                        </p:tav>
                                      </p:tavLst>
                                    </p:anim>
                                    <p:animEffect transition="in" filter="fade">
                                      <p:cBhvr>
                                        <p:cTn id="27" dur="500"/>
                                        <p:tgtEl>
                                          <p:spTgt spid="61"/>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Effect transition="in" filter="fade">
                                      <p:cBhvr>
                                        <p:cTn id="33" dur="500"/>
                                        <p:tgtEl>
                                          <p:spTgt spid="11"/>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p:cTn id="37" dur="500" fill="hold"/>
                                        <p:tgtEl>
                                          <p:spTgt spid="12"/>
                                        </p:tgtEl>
                                        <p:attrNameLst>
                                          <p:attrName>ppt_w</p:attrName>
                                        </p:attrNameLst>
                                      </p:cBhvr>
                                      <p:tavLst>
                                        <p:tav tm="0">
                                          <p:val>
                                            <p:fltVal val="0"/>
                                          </p:val>
                                        </p:tav>
                                        <p:tav tm="100000">
                                          <p:val>
                                            <p:strVal val="#ppt_w"/>
                                          </p:val>
                                        </p:tav>
                                      </p:tavLst>
                                    </p:anim>
                                    <p:anim calcmode="lin" valueType="num">
                                      <p:cBhvr>
                                        <p:cTn id="38" dur="500" fill="hold"/>
                                        <p:tgtEl>
                                          <p:spTgt spid="12"/>
                                        </p:tgtEl>
                                        <p:attrNameLst>
                                          <p:attrName>ppt_h</p:attrName>
                                        </p:attrNameLst>
                                      </p:cBhvr>
                                      <p:tavLst>
                                        <p:tav tm="0">
                                          <p:val>
                                            <p:fltVal val="0"/>
                                          </p:val>
                                        </p:tav>
                                        <p:tav tm="100000">
                                          <p:val>
                                            <p:strVal val="#ppt_h"/>
                                          </p:val>
                                        </p:tav>
                                      </p:tavLst>
                                    </p:anim>
                                    <p:animEffect transition="in" filter="fade">
                                      <p:cBhvr>
                                        <p:cTn id="39" dur="500"/>
                                        <p:tgtEl>
                                          <p:spTgt spid="12"/>
                                        </p:tgtEl>
                                      </p:cBhvr>
                                    </p:animEffect>
                                  </p:childTnLst>
                                </p:cTn>
                              </p:par>
                            </p:childTnLst>
                          </p:cTn>
                        </p:par>
                        <p:par>
                          <p:cTn id="40" fill="hold">
                            <p:stCondLst>
                              <p:cond delay="3000"/>
                            </p:stCondLst>
                            <p:childTnLst>
                              <p:par>
                                <p:cTn id="41" presetID="53" presetClass="entr" presetSubtype="16" fill="hold" nodeType="after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p:cTn id="43" dur="500" fill="hold"/>
                                        <p:tgtEl>
                                          <p:spTgt spid="13"/>
                                        </p:tgtEl>
                                        <p:attrNameLst>
                                          <p:attrName>ppt_w</p:attrName>
                                        </p:attrNameLst>
                                      </p:cBhvr>
                                      <p:tavLst>
                                        <p:tav tm="0">
                                          <p:val>
                                            <p:fltVal val="0"/>
                                          </p:val>
                                        </p:tav>
                                        <p:tav tm="100000">
                                          <p:val>
                                            <p:strVal val="#ppt_w"/>
                                          </p:val>
                                        </p:tav>
                                      </p:tavLst>
                                    </p:anim>
                                    <p:anim calcmode="lin" valueType="num">
                                      <p:cBhvr>
                                        <p:cTn id="44" dur="500" fill="hold"/>
                                        <p:tgtEl>
                                          <p:spTgt spid="13"/>
                                        </p:tgtEl>
                                        <p:attrNameLst>
                                          <p:attrName>ppt_h</p:attrName>
                                        </p:attrNameLst>
                                      </p:cBhvr>
                                      <p:tavLst>
                                        <p:tav tm="0">
                                          <p:val>
                                            <p:fltVal val="0"/>
                                          </p:val>
                                        </p:tav>
                                        <p:tav tm="100000">
                                          <p:val>
                                            <p:strVal val="#ppt_h"/>
                                          </p:val>
                                        </p:tav>
                                      </p:tavLst>
                                    </p:anim>
                                    <p:animEffect transition="in" filter="fade">
                                      <p:cBhvr>
                                        <p:cTn id="45" dur="500"/>
                                        <p:tgtEl>
                                          <p:spTgt spid="13"/>
                                        </p:tgtEl>
                                      </p:cBhvr>
                                    </p:animEffect>
                                  </p:childTnLst>
                                </p:cTn>
                              </p:par>
                            </p:childTnLst>
                          </p:cTn>
                        </p:par>
                        <p:par>
                          <p:cTn id="46" fill="hold">
                            <p:stCondLst>
                              <p:cond delay="3500"/>
                            </p:stCondLst>
                            <p:childTnLst>
                              <p:par>
                                <p:cTn id="47" presetID="53" presetClass="entr" presetSubtype="16" fill="hold" nodeType="after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p:cTn id="49" dur="500" fill="hold"/>
                                        <p:tgtEl>
                                          <p:spTgt spid="14"/>
                                        </p:tgtEl>
                                        <p:attrNameLst>
                                          <p:attrName>ppt_w</p:attrName>
                                        </p:attrNameLst>
                                      </p:cBhvr>
                                      <p:tavLst>
                                        <p:tav tm="0">
                                          <p:val>
                                            <p:fltVal val="0"/>
                                          </p:val>
                                        </p:tav>
                                        <p:tav tm="100000">
                                          <p:val>
                                            <p:strVal val="#ppt_w"/>
                                          </p:val>
                                        </p:tav>
                                      </p:tavLst>
                                    </p:anim>
                                    <p:anim calcmode="lin" valueType="num">
                                      <p:cBhvr>
                                        <p:cTn id="50" dur="500" fill="hold"/>
                                        <p:tgtEl>
                                          <p:spTgt spid="14"/>
                                        </p:tgtEl>
                                        <p:attrNameLst>
                                          <p:attrName>ppt_h</p:attrName>
                                        </p:attrNameLst>
                                      </p:cBhvr>
                                      <p:tavLst>
                                        <p:tav tm="0">
                                          <p:val>
                                            <p:fltVal val="0"/>
                                          </p:val>
                                        </p:tav>
                                        <p:tav tm="100000">
                                          <p:val>
                                            <p:strVal val="#ppt_h"/>
                                          </p:val>
                                        </p:tav>
                                      </p:tavLst>
                                    </p:anim>
                                    <p:animEffect transition="in" filter="fade">
                                      <p:cBhvr>
                                        <p:cTn id="51" dur="500"/>
                                        <p:tgtEl>
                                          <p:spTgt spid="14"/>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p:cTn id="55" dur="500" fill="hold"/>
                                        <p:tgtEl>
                                          <p:spTgt spid="21"/>
                                        </p:tgtEl>
                                        <p:attrNameLst>
                                          <p:attrName>ppt_w</p:attrName>
                                        </p:attrNameLst>
                                      </p:cBhvr>
                                      <p:tavLst>
                                        <p:tav tm="0">
                                          <p:val>
                                            <p:fltVal val="0"/>
                                          </p:val>
                                        </p:tav>
                                        <p:tav tm="100000">
                                          <p:val>
                                            <p:strVal val="#ppt_w"/>
                                          </p:val>
                                        </p:tav>
                                      </p:tavLst>
                                    </p:anim>
                                    <p:anim calcmode="lin" valueType="num">
                                      <p:cBhvr>
                                        <p:cTn id="56" dur="500" fill="hold"/>
                                        <p:tgtEl>
                                          <p:spTgt spid="21"/>
                                        </p:tgtEl>
                                        <p:attrNameLst>
                                          <p:attrName>ppt_h</p:attrName>
                                        </p:attrNameLst>
                                      </p:cBhvr>
                                      <p:tavLst>
                                        <p:tav tm="0">
                                          <p:val>
                                            <p:fltVal val="0"/>
                                          </p:val>
                                        </p:tav>
                                        <p:tav tm="100000">
                                          <p:val>
                                            <p:strVal val="#ppt_h"/>
                                          </p:val>
                                        </p:tav>
                                      </p:tavLst>
                                    </p:anim>
                                    <p:animEffect transition="in" filter="fade">
                                      <p:cBhvr>
                                        <p:cTn id="57" dur="500"/>
                                        <p:tgtEl>
                                          <p:spTgt spid="21"/>
                                        </p:tgtEl>
                                      </p:cBhvr>
                                    </p:animEffect>
                                  </p:childTnLst>
                                </p:cTn>
                              </p:par>
                            </p:childTnLst>
                          </p:cTn>
                        </p:par>
                        <p:par>
                          <p:cTn id="58" fill="hold">
                            <p:stCondLst>
                              <p:cond delay="4500"/>
                            </p:stCondLst>
                            <p:childTnLst>
                              <p:par>
                                <p:cTn id="59" presetID="53" presetClass="entr" presetSubtype="16" fill="hold" grpId="0" nodeType="afterEffect">
                                  <p:stCondLst>
                                    <p:cond delay="0"/>
                                  </p:stCondLst>
                                  <p:childTnLst>
                                    <p:set>
                                      <p:cBhvr>
                                        <p:cTn id="60" dur="1" fill="hold">
                                          <p:stCondLst>
                                            <p:cond delay="0"/>
                                          </p:stCondLst>
                                        </p:cTn>
                                        <p:tgtEl>
                                          <p:spTgt spid="17"/>
                                        </p:tgtEl>
                                        <p:attrNameLst>
                                          <p:attrName>style.visibility</p:attrName>
                                        </p:attrNameLst>
                                      </p:cBhvr>
                                      <p:to>
                                        <p:strVal val="visible"/>
                                      </p:to>
                                    </p:set>
                                    <p:anim calcmode="lin" valueType="num">
                                      <p:cBhvr>
                                        <p:cTn id="61" dur="500" fill="hold"/>
                                        <p:tgtEl>
                                          <p:spTgt spid="17"/>
                                        </p:tgtEl>
                                        <p:attrNameLst>
                                          <p:attrName>ppt_w</p:attrName>
                                        </p:attrNameLst>
                                      </p:cBhvr>
                                      <p:tavLst>
                                        <p:tav tm="0">
                                          <p:val>
                                            <p:fltVal val="0"/>
                                          </p:val>
                                        </p:tav>
                                        <p:tav tm="100000">
                                          <p:val>
                                            <p:strVal val="#ppt_w"/>
                                          </p:val>
                                        </p:tav>
                                      </p:tavLst>
                                    </p:anim>
                                    <p:anim calcmode="lin" valueType="num">
                                      <p:cBhvr>
                                        <p:cTn id="62" dur="500" fill="hold"/>
                                        <p:tgtEl>
                                          <p:spTgt spid="17"/>
                                        </p:tgtEl>
                                        <p:attrNameLst>
                                          <p:attrName>ppt_h</p:attrName>
                                        </p:attrNameLst>
                                      </p:cBhvr>
                                      <p:tavLst>
                                        <p:tav tm="0">
                                          <p:val>
                                            <p:fltVal val="0"/>
                                          </p:val>
                                        </p:tav>
                                        <p:tav tm="100000">
                                          <p:val>
                                            <p:strVal val="#ppt_h"/>
                                          </p:val>
                                        </p:tav>
                                      </p:tavLst>
                                    </p:anim>
                                    <p:animEffect transition="in" filter="fade">
                                      <p:cBhvr>
                                        <p:cTn id="63" dur="500"/>
                                        <p:tgtEl>
                                          <p:spTgt spid="17"/>
                                        </p:tgtEl>
                                      </p:cBhvr>
                                    </p:animEffect>
                                  </p:childTnLst>
                                </p:cTn>
                              </p:par>
                            </p:childTnLst>
                          </p:cTn>
                        </p:par>
                        <p:par>
                          <p:cTn id="64" fill="hold">
                            <p:stCondLst>
                              <p:cond delay="5000"/>
                            </p:stCondLst>
                            <p:childTnLst>
                              <p:par>
                                <p:cTn id="65" presetID="53" presetClass="entr" presetSubtype="16" fill="hold" grpId="0" nodeType="afterEffect">
                                  <p:stCondLst>
                                    <p:cond delay="0"/>
                                  </p:stCondLst>
                                  <p:childTnLst>
                                    <p:set>
                                      <p:cBhvr>
                                        <p:cTn id="66" dur="1" fill="hold">
                                          <p:stCondLst>
                                            <p:cond delay="0"/>
                                          </p:stCondLst>
                                        </p:cTn>
                                        <p:tgtEl>
                                          <p:spTgt spid="20"/>
                                        </p:tgtEl>
                                        <p:attrNameLst>
                                          <p:attrName>style.visibility</p:attrName>
                                        </p:attrNameLst>
                                      </p:cBhvr>
                                      <p:to>
                                        <p:strVal val="visible"/>
                                      </p:to>
                                    </p:set>
                                    <p:anim calcmode="lin" valueType="num">
                                      <p:cBhvr>
                                        <p:cTn id="67" dur="500" fill="hold"/>
                                        <p:tgtEl>
                                          <p:spTgt spid="20"/>
                                        </p:tgtEl>
                                        <p:attrNameLst>
                                          <p:attrName>ppt_w</p:attrName>
                                        </p:attrNameLst>
                                      </p:cBhvr>
                                      <p:tavLst>
                                        <p:tav tm="0">
                                          <p:val>
                                            <p:fltVal val="0"/>
                                          </p:val>
                                        </p:tav>
                                        <p:tav tm="100000">
                                          <p:val>
                                            <p:strVal val="#ppt_w"/>
                                          </p:val>
                                        </p:tav>
                                      </p:tavLst>
                                    </p:anim>
                                    <p:anim calcmode="lin" valueType="num">
                                      <p:cBhvr>
                                        <p:cTn id="68" dur="500" fill="hold"/>
                                        <p:tgtEl>
                                          <p:spTgt spid="20"/>
                                        </p:tgtEl>
                                        <p:attrNameLst>
                                          <p:attrName>ppt_h</p:attrName>
                                        </p:attrNameLst>
                                      </p:cBhvr>
                                      <p:tavLst>
                                        <p:tav tm="0">
                                          <p:val>
                                            <p:fltVal val="0"/>
                                          </p:val>
                                        </p:tav>
                                        <p:tav tm="100000">
                                          <p:val>
                                            <p:strVal val="#ppt_h"/>
                                          </p:val>
                                        </p:tav>
                                      </p:tavLst>
                                    </p:anim>
                                    <p:animEffect transition="in" filter="fade">
                                      <p:cBhvr>
                                        <p:cTn id="69" dur="500"/>
                                        <p:tgtEl>
                                          <p:spTgt spid="20"/>
                                        </p:tgtEl>
                                      </p:cBhvr>
                                    </p:animEffect>
                                  </p:childTnLst>
                                </p:cTn>
                              </p:par>
                            </p:childTnLst>
                          </p:cTn>
                        </p:par>
                        <p:par>
                          <p:cTn id="70" fill="hold">
                            <p:stCondLst>
                              <p:cond delay="5500"/>
                            </p:stCondLst>
                            <p:childTnLst>
                              <p:par>
                                <p:cTn id="71" presetID="53" presetClass="entr" presetSubtype="16" fill="hold" nodeType="afterEffect">
                                  <p:stCondLst>
                                    <p:cond delay="0"/>
                                  </p:stCondLst>
                                  <p:childTnLst>
                                    <p:set>
                                      <p:cBhvr>
                                        <p:cTn id="72" dur="1" fill="hold">
                                          <p:stCondLst>
                                            <p:cond delay="0"/>
                                          </p:stCondLst>
                                        </p:cTn>
                                        <p:tgtEl>
                                          <p:spTgt spid="19"/>
                                        </p:tgtEl>
                                        <p:attrNameLst>
                                          <p:attrName>style.visibility</p:attrName>
                                        </p:attrNameLst>
                                      </p:cBhvr>
                                      <p:to>
                                        <p:strVal val="visible"/>
                                      </p:to>
                                    </p:set>
                                    <p:anim calcmode="lin" valueType="num">
                                      <p:cBhvr>
                                        <p:cTn id="73" dur="500" fill="hold"/>
                                        <p:tgtEl>
                                          <p:spTgt spid="19"/>
                                        </p:tgtEl>
                                        <p:attrNameLst>
                                          <p:attrName>ppt_w</p:attrName>
                                        </p:attrNameLst>
                                      </p:cBhvr>
                                      <p:tavLst>
                                        <p:tav tm="0">
                                          <p:val>
                                            <p:fltVal val="0"/>
                                          </p:val>
                                        </p:tav>
                                        <p:tav tm="100000">
                                          <p:val>
                                            <p:strVal val="#ppt_w"/>
                                          </p:val>
                                        </p:tav>
                                      </p:tavLst>
                                    </p:anim>
                                    <p:anim calcmode="lin" valueType="num">
                                      <p:cBhvr>
                                        <p:cTn id="74" dur="500" fill="hold"/>
                                        <p:tgtEl>
                                          <p:spTgt spid="19"/>
                                        </p:tgtEl>
                                        <p:attrNameLst>
                                          <p:attrName>ppt_h</p:attrName>
                                        </p:attrNameLst>
                                      </p:cBhvr>
                                      <p:tavLst>
                                        <p:tav tm="0">
                                          <p:val>
                                            <p:fltVal val="0"/>
                                          </p:val>
                                        </p:tav>
                                        <p:tav tm="100000">
                                          <p:val>
                                            <p:strVal val="#ppt_h"/>
                                          </p:val>
                                        </p:tav>
                                      </p:tavLst>
                                    </p:anim>
                                    <p:animEffect transition="in" filter="fade">
                                      <p:cBhvr>
                                        <p:cTn id="75" dur="500"/>
                                        <p:tgtEl>
                                          <p:spTgt spid="19"/>
                                        </p:tgtEl>
                                      </p:cBhvr>
                                    </p:animEffect>
                                  </p:childTnLst>
                                </p:cTn>
                              </p:par>
                            </p:childTnLst>
                          </p:cTn>
                        </p:par>
                        <p:par>
                          <p:cTn id="76" fill="hold">
                            <p:stCondLst>
                              <p:cond delay="6000"/>
                            </p:stCondLst>
                            <p:childTnLst>
                              <p:par>
                                <p:cTn id="77" presetID="53" presetClass="entr" presetSubtype="16" fill="hold" nodeType="afterEffect">
                                  <p:stCondLst>
                                    <p:cond delay="0"/>
                                  </p:stCondLst>
                                  <p:childTnLst>
                                    <p:set>
                                      <p:cBhvr>
                                        <p:cTn id="78" dur="1" fill="hold">
                                          <p:stCondLst>
                                            <p:cond delay="0"/>
                                          </p:stCondLst>
                                        </p:cTn>
                                        <p:tgtEl>
                                          <p:spTgt spid="18"/>
                                        </p:tgtEl>
                                        <p:attrNameLst>
                                          <p:attrName>style.visibility</p:attrName>
                                        </p:attrNameLst>
                                      </p:cBhvr>
                                      <p:to>
                                        <p:strVal val="visible"/>
                                      </p:to>
                                    </p:set>
                                    <p:anim calcmode="lin" valueType="num">
                                      <p:cBhvr>
                                        <p:cTn id="79" dur="500" fill="hold"/>
                                        <p:tgtEl>
                                          <p:spTgt spid="18"/>
                                        </p:tgtEl>
                                        <p:attrNameLst>
                                          <p:attrName>ppt_w</p:attrName>
                                        </p:attrNameLst>
                                      </p:cBhvr>
                                      <p:tavLst>
                                        <p:tav tm="0">
                                          <p:val>
                                            <p:fltVal val="0"/>
                                          </p:val>
                                        </p:tav>
                                        <p:tav tm="100000">
                                          <p:val>
                                            <p:strVal val="#ppt_w"/>
                                          </p:val>
                                        </p:tav>
                                      </p:tavLst>
                                    </p:anim>
                                    <p:anim calcmode="lin" valueType="num">
                                      <p:cBhvr>
                                        <p:cTn id="80" dur="500" fill="hold"/>
                                        <p:tgtEl>
                                          <p:spTgt spid="18"/>
                                        </p:tgtEl>
                                        <p:attrNameLst>
                                          <p:attrName>ppt_h</p:attrName>
                                        </p:attrNameLst>
                                      </p:cBhvr>
                                      <p:tavLst>
                                        <p:tav tm="0">
                                          <p:val>
                                            <p:fltVal val="0"/>
                                          </p:val>
                                        </p:tav>
                                        <p:tav tm="100000">
                                          <p:val>
                                            <p:strVal val="#ppt_h"/>
                                          </p:val>
                                        </p:tav>
                                      </p:tavLst>
                                    </p:anim>
                                    <p:animEffect transition="in" filter="fade">
                                      <p:cBhvr>
                                        <p:cTn id="81" dur="500"/>
                                        <p:tgtEl>
                                          <p:spTgt spid="18"/>
                                        </p:tgtEl>
                                      </p:cBhvr>
                                    </p:animEffect>
                                  </p:childTnLst>
                                </p:cTn>
                              </p:par>
                            </p:childTnLst>
                          </p:cTn>
                        </p:par>
                        <p:par>
                          <p:cTn id="82" fill="hold">
                            <p:stCondLst>
                              <p:cond delay="6500"/>
                            </p:stCondLst>
                            <p:childTnLst>
                              <p:par>
                                <p:cTn id="83" presetID="53" presetClass="entr" presetSubtype="16" fill="hold" nodeType="afterEffect">
                                  <p:stCondLst>
                                    <p:cond delay="0"/>
                                  </p:stCondLst>
                                  <p:childTnLst>
                                    <p:set>
                                      <p:cBhvr>
                                        <p:cTn id="84" dur="1" fill="hold">
                                          <p:stCondLst>
                                            <p:cond delay="0"/>
                                          </p:stCondLst>
                                        </p:cTn>
                                        <p:tgtEl>
                                          <p:spTgt spid="15"/>
                                        </p:tgtEl>
                                        <p:attrNameLst>
                                          <p:attrName>style.visibility</p:attrName>
                                        </p:attrNameLst>
                                      </p:cBhvr>
                                      <p:to>
                                        <p:strVal val="visible"/>
                                      </p:to>
                                    </p:set>
                                    <p:anim calcmode="lin" valueType="num">
                                      <p:cBhvr>
                                        <p:cTn id="85" dur="500" fill="hold"/>
                                        <p:tgtEl>
                                          <p:spTgt spid="15"/>
                                        </p:tgtEl>
                                        <p:attrNameLst>
                                          <p:attrName>ppt_w</p:attrName>
                                        </p:attrNameLst>
                                      </p:cBhvr>
                                      <p:tavLst>
                                        <p:tav tm="0">
                                          <p:val>
                                            <p:fltVal val="0"/>
                                          </p:val>
                                        </p:tav>
                                        <p:tav tm="100000">
                                          <p:val>
                                            <p:strVal val="#ppt_w"/>
                                          </p:val>
                                        </p:tav>
                                      </p:tavLst>
                                    </p:anim>
                                    <p:anim calcmode="lin" valueType="num">
                                      <p:cBhvr>
                                        <p:cTn id="86" dur="500" fill="hold"/>
                                        <p:tgtEl>
                                          <p:spTgt spid="15"/>
                                        </p:tgtEl>
                                        <p:attrNameLst>
                                          <p:attrName>ppt_h</p:attrName>
                                        </p:attrNameLst>
                                      </p:cBhvr>
                                      <p:tavLst>
                                        <p:tav tm="0">
                                          <p:val>
                                            <p:fltVal val="0"/>
                                          </p:val>
                                        </p:tav>
                                        <p:tav tm="100000">
                                          <p:val>
                                            <p:strVal val="#ppt_h"/>
                                          </p:val>
                                        </p:tav>
                                      </p:tavLst>
                                    </p:anim>
                                    <p:animEffect transition="in" filter="fade">
                                      <p:cBhvr>
                                        <p:cTn id="8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17" grpId="0" animBg="1"/>
      <p:bldP spid="2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4" name="Straight Connector 43">
            <a:extLst>
              <a:ext uri="{FF2B5EF4-FFF2-40B4-BE49-F238E27FC236}">
                <a16:creationId xmlns="" xmlns:a16="http://schemas.microsoft.com/office/drawing/2014/main" id="{F272CB9A-11DA-403F-8A2C-8ACABB9E55E3}"/>
              </a:ext>
            </a:extLst>
          </p:cNvPr>
          <p:cNvCxnSpPr/>
          <p:nvPr/>
        </p:nvCxnSpPr>
        <p:spPr>
          <a:xfrm>
            <a:off x="6175088" y="3995319"/>
            <a:ext cx="225287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 xmlns:a16="http://schemas.microsoft.com/office/drawing/2014/main" id="{08346D99-21A2-4F27-AB30-6BF25A60C3AC}"/>
              </a:ext>
            </a:extLst>
          </p:cNvPr>
          <p:cNvCxnSpPr>
            <a:cxnSpLocks/>
          </p:cNvCxnSpPr>
          <p:nvPr/>
        </p:nvCxnSpPr>
        <p:spPr>
          <a:xfrm>
            <a:off x="8427958" y="3995319"/>
            <a:ext cx="3776441"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 xmlns:a16="http://schemas.microsoft.com/office/drawing/2014/main" id="{892DD698-41EA-44B3-A338-53428D7D5050}"/>
              </a:ext>
            </a:extLst>
          </p:cNvPr>
          <p:cNvCxnSpPr/>
          <p:nvPr/>
        </p:nvCxnSpPr>
        <p:spPr>
          <a:xfrm>
            <a:off x="3911339" y="3995319"/>
            <a:ext cx="225287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 xmlns:a16="http://schemas.microsoft.com/office/drawing/2014/main" id="{7141C71E-E08E-4C35-AF33-12A46FFB4E28}"/>
              </a:ext>
            </a:extLst>
          </p:cNvPr>
          <p:cNvCxnSpPr/>
          <p:nvPr/>
        </p:nvCxnSpPr>
        <p:spPr>
          <a:xfrm>
            <a:off x="1657906" y="3995319"/>
            <a:ext cx="225287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 name="Arc 10">
            <a:extLst>
              <a:ext uri="{FF2B5EF4-FFF2-40B4-BE49-F238E27FC236}">
                <a16:creationId xmlns="" xmlns:a16="http://schemas.microsoft.com/office/drawing/2014/main" id="{AF54DAFC-72BF-4C18-B451-30110FC8EBCC}"/>
              </a:ext>
            </a:extLst>
          </p:cNvPr>
          <p:cNvSpPr/>
          <p:nvPr/>
        </p:nvSpPr>
        <p:spPr>
          <a:xfrm>
            <a:off x="1150597" y="353573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 name="Straight Connector 6">
            <a:extLst>
              <a:ext uri="{FF2B5EF4-FFF2-40B4-BE49-F238E27FC236}">
                <a16:creationId xmlns="" xmlns:a16="http://schemas.microsoft.com/office/drawing/2014/main" id="{6AB54977-33F8-4105-824C-3D0C493D5B00}"/>
              </a:ext>
            </a:extLst>
          </p:cNvPr>
          <p:cNvCxnSpPr>
            <a:cxnSpLocks/>
          </p:cNvCxnSpPr>
          <p:nvPr/>
        </p:nvCxnSpPr>
        <p:spPr>
          <a:xfrm>
            <a:off x="0" y="3995319"/>
            <a:ext cx="1538514"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 xmlns:a16="http://schemas.microsoft.com/office/drawing/2014/main" id="{BADB8234-7655-4312-99D5-ACC91B4B894B}"/>
              </a:ext>
            </a:extLst>
          </p:cNvPr>
          <p:cNvSpPr/>
          <p:nvPr/>
        </p:nvSpPr>
        <p:spPr>
          <a:xfrm>
            <a:off x="1514928" y="3900069"/>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ircle: Hollow 8">
            <a:extLst>
              <a:ext uri="{FF2B5EF4-FFF2-40B4-BE49-F238E27FC236}">
                <a16:creationId xmlns="" xmlns:a16="http://schemas.microsoft.com/office/drawing/2014/main" id="{868629C6-9D56-44C4-A90C-D16F2E7AA94B}"/>
              </a:ext>
            </a:extLst>
          </p:cNvPr>
          <p:cNvSpPr/>
          <p:nvPr/>
        </p:nvSpPr>
        <p:spPr>
          <a:xfrm>
            <a:off x="1395865" y="3781006"/>
            <a:ext cx="428626" cy="428626"/>
          </a:xfrm>
          <a:prstGeom prst="donut">
            <a:avLst>
              <a:gd name="adj" fmla="val 5281"/>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Circle: Hollow 9">
            <a:extLst>
              <a:ext uri="{FF2B5EF4-FFF2-40B4-BE49-F238E27FC236}">
                <a16:creationId xmlns="" xmlns:a16="http://schemas.microsoft.com/office/drawing/2014/main" id="{1E0E5245-3E9D-45CB-A2A2-78E37536928E}"/>
              </a:ext>
            </a:extLst>
          </p:cNvPr>
          <p:cNvSpPr/>
          <p:nvPr/>
        </p:nvSpPr>
        <p:spPr>
          <a:xfrm>
            <a:off x="1262993" y="364813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2" name="Straight Connector 11">
            <a:extLst>
              <a:ext uri="{FF2B5EF4-FFF2-40B4-BE49-F238E27FC236}">
                <a16:creationId xmlns="" xmlns:a16="http://schemas.microsoft.com/office/drawing/2014/main" id="{1B8353AA-1A28-4FAD-AF44-130B899BAAE4}"/>
              </a:ext>
            </a:extLst>
          </p:cNvPr>
          <p:cNvCxnSpPr>
            <a:cxnSpLocks/>
          </p:cNvCxnSpPr>
          <p:nvPr/>
        </p:nvCxnSpPr>
        <p:spPr>
          <a:xfrm flipV="1">
            <a:off x="1610179" y="4342505"/>
            <a:ext cx="0" cy="1033387"/>
          </a:xfrm>
          <a:prstGeom prst="line">
            <a:avLst/>
          </a:prstGeom>
          <a:ln w="19050">
            <a:solidFill>
              <a:srgbClr val="03A1A4"/>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 xmlns:a16="http://schemas.microsoft.com/office/drawing/2014/main" id="{36B49B4F-63E8-4430-9059-553CBCA3AB43}"/>
              </a:ext>
            </a:extLst>
          </p:cNvPr>
          <p:cNvSpPr/>
          <p:nvPr/>
        </p:nvSpPr>
        <p:spPr>
          <a:xfrm>
            <a:off x="1548058" y="5350759"/>
            <a:ext cx="124240" cy="12424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 xmlns:a16="http://schemas.microsoft.com/office/drawing/2014/main" id="{E623F98E-5FFF-4701-A99F-87B202C66033}"/>
              </a:ext>
            </a:extLst>
          </p:cNvPr>
          <p:cNvSpPr txBox="1"/>
          <p:nvPr/>
        </p:nvSpPr>
        <p:spPr>
          <a:xfrm>
            <a:off x="547906" y="5602985"/>
            <a:ext cx="3201043" cy="584775"/>
          </a:xfrm>
          <a:prstGeom prst="rect">
            <a:avLst/>
          </a:prstGeom>
          <a:noFill/>
        </p:spPr>
        <p:txBody>
          <a:bodyPr wrap="square" rtlCol="0">
            <a:spAutoFit/>
          </a:bodyPr>
          <a:lstStyle/>
          <a:p>
            <a:r>
              <a:rPr lang="fr-FR" sz="1600" dirty="0">
                <a:solidFill>
                  <a:schemeClr val="bg2">
                    <a:lumMod val="50000"/>
                  </a:schemeClr>
                </a:solidFill>
                <a:latin typeface="Tw Cen MT" panose="020B0602020104020603" pitchFamily="34" charset="0"/>
              </a:rPr>
              <a:t>Schéma fonctionnel du détecteur  d’obstacle </a:t>
            </a:r>
          </a:p>
        </p:txBody>
      </p:sp>
      <p:sp>
        <p:nvSpPr>
          <p:cNvPr id="18" name="Arc 17">
            <a:extLst>
              <a:ext uri="{FF2B5EF4-FFF2-40B4-BE49-F238E27FC236}">
                <a16:creationId xmlns="" xmlns:a16="http://schemas.microsoft.com/office/drawing/2014/main" id="{B54B9C7B-4DA7-40E1-B723-68758EB971FE}"/>
              </a:ext>
            </a:extLst>
          </p:cNvPr>
          <p:cNvSpPr/>
          <p:nvPr/>
        </p:nvSpPr>
        <p:spPr>
          <a:xfrm rot="5400000">
            <a:off x="3389075" y="353573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Oval 19">
            <a:extLst>
              <a:ext uri="{FF2B5EF4-FFF2-40B4-BE49-F238E27FC236}">
                <a16:creationId xmlns="" xmlns:a16="http://schemas.microsoft.com/office/drawing/2014/main" id="{037A3CB3-AA60-41C6-B92B-B84EC0A87E61}"/>
              </a:ext>
            </a:extLst>
          </p:cNvPr>
          <p:cNvSpPr/>
          <p:nvPr/>
        </p:nvSpPr>
        <p:spPr>
          <a:xfrm>
            <a:off x="3753406" y="3900069"/>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ircle: Hollow 20">
            <a:extLst>
              <a:ext uri="{FF2B5EF4-FFF2-40B4-BE49-F238E27FC236}">
                <a16:creationId xmlns="" xmlns:a16="http://schemas.microsoft.com/office/drawing/2014/main" id="{5AB77009-91CD-4089-A339-205E1FD860BA}"/>
              </a:ext>
            </a:extLst>
          </p:cNvPr>
          <p:cNvSpPr/>
          <p:nvPr/>
        </p:nvSpPr>
        <p:spPr>
          <a:xfrm>
            <a:off x="3634343" y="3781006"/>
            <a:ext cx="428626" cy="428626"/>
          </a:xfrm>
          <a:prstGeom prst="donut">
            <a:avLst>
              <a:gd name="adj" fmla="val 5281"/>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Circle: Hollow 21">
            <a:extLst>
              <a:ext uri="{FF2B5EF4-FFF2-40B4-BE49-F238E27FC236}">
                <a16:creationId xmlns="" xmlns:a16="http://schemas.microsoft.com/office/drawing/2014/main" id="{EB4F978A-6973-4038-9D44-C992F6903D28}"/>
              </a:ext>
            </a:extLst>
          </p:cNvPr>
          <p:cNvSpPr/>
          <p:nvPr/>
        </p:nvSpPr>
        <p:spPr>
          <a:xfrm>
            <a:off x="3501471" y="364813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23" name="Straight Connector 22">
            <a:extLst>
              <a:ext uri="{FF2B5EF4-FFF2-40B4-BE49-F238E27FC236}">
                <a16:creationId xmlns="" xmlns:a16="http://schemas.microsoft.com/office/drawing/2014/main" id="{7982AF7D-7FF0-494C-891D-C601C69FAD64}"/>
              </a:ext>
            </a:extLst>
          </p:cNvPr>
          <p:cNvCxnSpPr>
            <a:cxnSpLocks/>
          </p:cNvCxnSpPr>
          <p:nvPr/>
        </p:nvCxnSpPr>
        <p:spPr>
          <a:xfrm flipV="1">
            <a:off x="3848657" y="2614747"/>
            <a:ext cx="0" cy="1033387"/>
          </a:xfrm>
          <a:prstGeom prst="line">
            <a:avLst/>
          </a:prstGeom>
          <a:ln w="19050">
            <a:solidFill>
              <a:srgbClr val="EE9524"/>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 xmlns:a16="http://schemas.microsoft.com/office/drawing/2014/main" id="{D26033AC-E99E-4309-BD9B-47A98BA0DEA7}"/>
              </a:ext>
            </a:extLst>
          </p:cNvPr>
          <p:cNvSpPr/>
          <p:nvPr/>
        </p:nvSpPr>
        <p:spPr>
          <a:xfrm>
            <a:off x="3786536" y="2568391"/>
            <a:ext cx="124240" cy="12424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 xmlns:a16="http://schemas.microsoft.com/office/drawing/2014/main" id="{7DEA27D8-0CF3-496D-AD7D-2076231DE52C}"/>
              </a:ext>
            </a:extLst>
          </p:cNvPr>
          <p:cNvSpPr txBox="1"/>
          <p:nvPr/>
        </p:nvSpPr>
        <p:spPr>
          <a:xfrm>
            <a:off x="2700522" y="1926108"/>
            <a:ext cx="3201043" cy="584775"/>
          </a:xfrm>
          <a:prstGeom prst="rect">
            <a:avLst/>
          </a:prstGeom>
          <a:noFill/>
        </p:spPr>
        <p:txBody>
          <a:bodyPr wrap="square" rtlCol="0">
            <a:spAutoFit/>
          </a:bodyPr>
          <a:lstStyle/>
          <a:p>
            <a:r>
              <a:rPr lang="fr-FR" sz="1600" dirty="0">
                <a:solidFill>
                  <a:schemeClr val="bg2">
                    <a:lumMod val="50000"/>
                  </a:schemeClr>
                </a:solidFill>
                <a:latin typeface="Tw Cen MT" panose="020B0602020104020603" pitchFamily="34" charset="0"/>
              </a:rPr>
              <a:t>Schéma fonctionnel du suiveur de ligne </a:t>
            </a:r>
          </a:p>
        </p:txBody>
      </p:sp>
      <p:cxnSp>
        <p:nvCxnSpPr>
          <p:cNvPr id="64" name="Straight Connector 63">
            <a:extLst>
              <a:ext uri="{FF2B5EF4-FFF2-40B4-BE49-F238E27FC236}">
                <a16:creationId xmlns="" xmlns:a16="http://schemas.microsoft.com/office/drawing/2014/main" id="{5CE23E97-80CA-4DCE-905B-0371552128FB}"/>
              </a:ext>
            </a:extLst>
          </p:cNvPr>
          <p:cNvCxnSpPr>
            <a:cxnSpLocks/>
          </p:cNvCxnSpPr>
          <p:nvPr/>
        </p:nvCxnSpPr>
        <p:spPr>
          <a:xfrm>
            <a:off x="651657" y="6212376"/>
            <a:ext cx="2048865" cy="0"/>
          </a:xfrm>
          <a:prstGeom prst="line">
            <a:avLst/>
          </a:prstGeom>
          <a:ln w="19050">
            <a:solidFill>
              <a:srgbClr val="03A1A4"/>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 xmlns:a16="http://schemas.microsoft.com/office/drawing/2014/main" id="{267D5D77-7183-46A2-913A-91854EB46B5B}"/>
              </a:ext>
            </a:extLst>
          </p:cNvPr>
          <p:cNvCxnSpPr>
            <a:cxnSpLocks/>
          </p:cNvCxnSpPr>
          <p:nvPr/>
        </p:nvCxnSpPr>
        <p:spPr>
          <a:xfrm>
            <a:off x="2807969" y="1835312"/>
            <a:ext cx="2048865" cy="0"/>
          </a:xfrm>
          <a:prstGeom prst="line">
            <a:avLst/>
          </a:prstGeom>
          <a:ln w="19050">
            <a:solidFill>
              <a:srgbClr val="EE9524"/>
            </a:solidFill>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 xmlns:a16="http://schemas.microsoft.com/office/drawing/2014/main" id="{AC17817C-AF36-4468-94FC-44DCFF825290}"/>
              </a:ext>
            </a:extLst>
          </p:cNvPr>
          <p:cNvSpPr txBox="1"/>
          <p:nvPr/>
        </p:nvSpPr>
        <p:spPr>
          <a:xfrm>
            <a:off x="2456543" y="131812"/>
            <a:ext cx="7278915" cy="707886"/>
          </a:xfrm>
          <a:prstGeom prst="rect">
            <a:avLst/>
          </a:prstGeom>
          <a:noFill/>
        </p:spPr>
        <p:txBody>
          <a:bodyPr wrap="square" rtlCol="0">
            <a:spAutoFit/>
          </a:bodyPr>
          <a:lstStyle/>
          <a:p>
            <a:pPr algn="ctr"/>
            <a:r>
              <a:rPr lang="en-US" sz="4000" dirty="0" smtClean="0">
                <a:solidFill>
                  <a:schemeClr val="bg1">
                    <a:lumMod val="65000"/>
                  </a:schemeClr>
                </a:solidFill>
                <a:latin typeface="Tw Cen MT" panose="020B0602020104020603" pitchFamily="34" charset="0"/>
              </a:rPr>
              <a:t>Functions</a:t>
            </a:r>
            <a:endParaRPr lang="en-US" sz="4000" dirty="0">
              <a:solidFill>
                <a:schemeClr val="bg1">
                  <a:lumMod val="65000"/>
                </a:schemeClr>
              </a:solidFill>
              <a:latin typeface="Tw Cen MT" panose="020B0602020104020603" pitchFamily="34" charset="0"/>
            </a:endParaRPr>
          </a:p>
        </p:txBody>
      </p:sp>
      <p:grpSp>
        <p:nvGrpSpPr>
          <p:cNvPr id="79" name="Group 78">
            <a:extLst>
              <a:ext uri="{FF2B5EF4-FFF2-40B4-BE49-F238E27FC236}">
                <a16:creationId xmlns="" xmlns:a16="http://schemas.microsoft.com/office/drawing/2014/main" id="{B347FCAE-CD51-47C1-A0E5-7FE287A79E42}"/>
              </a:ext>
            </a:extLst>
          </p:cNvPr>
          <p:cNvGrpSpPr/>
          <p:nvPr/>
        </p:nvGrpSpPr>
        <p:grpSpPr>
          <a:xfrm>
            <a:off x="5378756" y="878988"/>
            <a:ext cx="1434489" cy="190500"/>
            <a:chOff x="4679586" y="878988"/>
            <a:chExt cx="1434489" cy="190500"/>
          </a:xfrm>
        </p:grpSpPr>
        <p:sp>
          <p:nvSpPr>
            <p:cNvPr id="71" name="Oval 70">
              <a:extLst>
                <a:ext uri="{FF2B5EF4-FFF2-40B4-BE49-F238E27FC236}">
                  <a16:creationId xmlns="" xmlns:a16="http://schemas.microsoft.com/office/drawing/2014/main" id="{957F6F33-D335-4F37-A9F5-23DE49CB0B4A}"/>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 xmlns:a16="http://schemas.microsoft.com/office/drawing/2014/main" id="{9D3A95DB-0E0C-40A8-88F7-9DAC67B156F6}"/>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 xmlns:a16="http://schemas.microsoft.com/office/drawing/2014/main" id="{AD1EA8C3-D35D-4FB7-8D6B-858B4EE08256}"/>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 xmlns:a16="http://schemas.microsoft.com/office/drawing/2014/main" id="{FD4B96A9-29AD-4507-B1E8-D12C03BAD2C2}"/>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 xmlns:a16="http://schemas.microsoft.com/office/drawing/2014/main" id="{50AFA104-D1BD-427D-90C1-6CE47F2C7A56}"/>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4846189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250"/>
                                        <p:tgtEl>
                                          <p:spTgt spid="7"/>
                                        </p:tgtEl>
                                      </p:cBhvr>
                                    </p:animEffect>
                                  </p:childTnLst>
                                </p:cTn>
                              </p:par>
                            </p:childTnLst>
                          </p:cTn>
                        </p:par>
                        <p:par>
                          <p:cTn id="8" fill="hold">
                            <p:stCondLst>
                              <p:cond delay="250"/>
                            </p:stCondLst>
                            <p:childTnLst>
                              <p:par>
                                <p:cTn id="9" presetID="53"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250" fill="hold"/>
                                        <p:tgtEl>
                                          <p:spTgt spid="8"/>
                                        </p:tgtEl>
                                        <p:attrNameLst>
                                          <p:attrName>ppt_w</p:attrName>
                                        </p:attrNameLst>
                                      </p:cBhvr>
                                      <p:tavLst>
                                        <p:tav tm="0">
                                          <p:val>
                                            <p:fltVal val="0"/>
                                          </p:val>
                                        </p:tav>
                                        <p:tav tm="100000">
                                          <p:val>
                                            <p:strVal val="#ppt_w"/>
                                          </p:val>
                                        </p:tav>
                                      </p:tavLst>
                                    </p:anim>
                                    <p:anim calcmode="lin" valueType="num">
                                      <p:cBhvr>
                                        <p:cTn id="12" dur="250" fill="hold"/>
                                        <p:tgtEl>
                                          <p:spTgt spid="8"/>
                                        </p:tgtEl>
                                        <p:attrNameLst>
                                          <p:attrName>ppt_h</p:attrName>
                                        </p:attrNameLst>
                                      </p:cBhvr>
                                      <p:tavLst>
                                        <p:tav tm="0">
                                          <p:val>
                                            <p:fltVal val="0"/>
                                          </p:val>
                                        </p:tav>
                                        <p:tav tm="100000">
                                          <p:val>
                                            <p:strVal val="#ppt_h"/>
                                          </p:val>
                                        </p:tav>
                                      </p:tavLst>
                                    </p:anim>
                                    <p:animEffect transition="in" filter="fade">
                                      <p:cBhvr>
                                        <p:cTn id="13" dur="250"/>
                                        <p:tgtEl>
                                          <p:spTgt spid="8"/>
                                        </p:tgtEl>
                                      </p:cBhvr>
                                    </p:animEffect>
                                  </p:childTnLst>
                                </p:cTn>
                              </p:par>
                            </p:childTnLst>
                          </p:cTn>
                        </p:par>
                        <p:par>
                          <p:cTn id="14" fill="hold">
                            <p:stCondLst>
                              <p:cond delay="500"/>
                            </p:stCondLst>
                            <p:childTnLst>
                              <p:par>
                                <p:cTn id="15" presetID="53" presetClass="entr" presetSubtype="16"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250" fill="hold"/>
                                        <p:tgtEl>
                                          <p:spTgt spid="9"/>
                                        </p:tgtEl>
                                        <p:attrNameLst>
                                          <p:attrName>ppt_w</p:attrName>
                                        </p:attrNameLst>
                                      </p:cBhvr>
                                      <p:tavLst>
                                        <p:tav tm="0">
                                          <p:val>
                                            <p:fltVal val="0"/>
                                          </p:val>
                                        </p:tav>
                                        <p:tav tm="100000">
                                          <p:val>
                                            <p:strVal val="#ppt_w"/>
                                          </p:val>
                                        </p:tav>
                                      </p:tavLst>
                                    </p:anim>
                                    <p:anim calcmode="lin" valueType="num">
                                      <p:cBhvr>
                                        <p:cTn id="18" dur="250" fill="hold"/>
                                        <p:tgtEl>
                                          <p:spTgt spid="9"/>
                                        </p:tgtEl>
                                        <p:attrNameLst>
                                          <p:attrName>ppt_h</p:attrName>
                                        </p:attrNameLst>
                                      </p:cBhvr>
                                      <p:tavLst>
                                        <p:tav tm="0">
                                          <p:val>
                                            <p:fltVal val="0"/>
                                          </p:val>
                                        </p:tav>
                                        <p:tav tm="100000">
                                          <p:val>
                                            <p:strVal val="#ppt_h"/>
                                          </p:val>
                                        </p:tav>
                                      </p:tavLst>
                                    </p:anim>
                                    <p:animEffect transition="in" filter="fade">
                                      <p:cBhvr>
                                        <p:cTn id="19" dur="250"/>
                                        <p:tgtEl>
                                          <p:spTgt spid="9"/>
                                        </p:tgtEl>
                                      </p:cBhvr>
                                    </p:animEffect>
                                  </p:childTnLst>
                                </p:cTn>
                              </p:par>
                            </p:childTnLst>
                          </p:cTn>
                        </p:par>
                        <p:par>
                          <p:cTn id="20" fill="hold">
                            <p:stCondLst>
                              <p:cond delay="750"/>
                            </p:stCondLst>
                            <p:childTnLst>
                              <p:par>
                                <p:cTn id="21" presetID="53" presetClass="entr" presetSubtype="16"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250" fill="hold"/>
                                        <p:tgtEl>
                                          <p:spTgt spid="10"/>
                                        </p:tgtEl>
                                        <p:attrNameLst>
                                          <p:attrName>ppt_w</p:attrName>
                                        </p:attrNameLst>
                                      </p:cBhvr>
                                      <p:tavLst>
                                        <p:tav tm="0">
                                          <p:val>
                                            <p:fltVal val="0"/>
                                          </p:val>
                                        </p:tav>
                                        <p:tav tm="100000">
                                          <p:val>
                                            <p:strVal val="#ppt_w"/>
                                          </p:val>
                                        </p:tav>
                                      </p:tavLst>
                                    </p:anim>
                                    <p:anim calcmode="lin" valueType="num">
                                      <p:cBhvr>
                                        <p:cTn id="24" dur="250" fill="hold"/>
                                        <p:tgtEl>
                                          <p:spTgt spid="10"/>
                                        </p:tgtEl>
                                        <p:attrNameLst>
                                          <p:attrName>ppt_h</p:attrName>
                                        </p:attrNameLst>
                                      </p:cBhvr>
                                      <p:tavLst>
                                        <p:tav tm="0">
                                          <p:val>
                                            <p:fltVal val="0"/>
                                          </p:val>
                                        </p:tav>
                                        <p:tav tm="100000">
                                          <p:val>
                                            <p:strVal val="#ppt_h"/>
                                          </p:val>
                                        </p:tav>
                                      </p:tavLst>
                                    </p:anim>
                                    <p:animEffect transition="in" filter="fade">
                                      <p:cBhvr>
                                        <p:cTn id="25" dur="250"/>
                                        <p:tgtEl>
                                          <p:spTgt spid="10"/>
                                        </p:tgtEl>
                                      </p:cBhvr>
                                    </p:animEffect>
                                  </p:childTnLst>
                                </p:cTn>
                              </p:par>
                            </p:childTnLst>
                          </p:cTn>
                        </p:par>
                        <p:par>
                          <p:cTn id="26" fill="hold">
                            <p:stCondLst>
                              <p:cond delay="1000"/>
                            </p:stCondLst>
                            <p:childTnLst>
                              <p:par>
                                <p:cTn id="27" presetID="22" presetClass="entr" presetSubtype="1" fill="hold"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up)">
                                      <p:cBhvr>
                                        <p:cTn id="29" dur="250"/>
                                        <p:tgtEl>
                                          <p:spTgt spid="12"/>
                                        </p:tgtEl>
                                      </p:cBhvr>
                                    </p:animEffect>
                                  </p:childTnLst>
                                </p:cTn>
                              </p:par>
                            </p:childTnLst>
                          </p:cTn>
                        </p:par>
                        <p:par>
                          <p:cTn id="30" fill="hold">
                            <p:stCondLst>
                              <p:cond delay="1250"/>
                            </p:stCondLst>
                            <p:childTnLst>
                              <p:par>
                                <p:cTn id="31" presetID="53" presetClass="entr" presetSubtype="16"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 calcmode="lin" valueType="num">
                                      <p:cBhvr>
                                        <p:cTn id="33" dur="250" fill="hold"/>
                                        <p:tgtEl>
                                          <p:spTgt spid="14"/>
                                        </p:tgtEl>
                                        <p:attrNameLst>
                                          <p:attrName>ppt_w</p:attrName>
                                        </p:attrNameLst>
                                      </p:cBhvr>
                                      <p:tavLst>
                                        <p:tav tm="0">
                                          <p:val>
                                            <p:fltVal val="0"/>
                                          </p:val>
                                        </p:tav>
                                        <p:tav tm="100000">
                                          <p:val>
                                            <p:strVal val="#ppt_w"/>
                                          </p:val>
                                        </p:tav>
                                      </p:tavLst>
                                    </p:anim>
                                    <p:anim calcmode="lin" valueType="num">
                                      <p:cBhvr>
                                        <p:cTn id="34" dur="250" fill="hold"/>
                                        <p:tgtEl>
                                          <p:spTgt spid="14"/>
                                        </p:tgtEl>
                                        <p:attrNameLst>
                                          <p:attrName>ppt_h</p:attrName>
                                        </p:attrNameLst>
                                      </p:cBhvr>
                                      <p:tavLst>
                                        <p:tav tm="0">
                                          <p:val>
                                            <p:fltVal val="0"/>
                                          </p:val>
                                        </p:tav>
                                        <p:tav tm="100000">
                                          <p:val>
                                            <p:strVal val="#ppt_h"/>
                                          </p:val>
                                        </p:tav>
                                      </p:tavLst>
                                    </p:anim>
                                    <p:animEffect transition="in" filter="fade">
                                      <p:cBhvr>
                                        <p:cTn id="35" dur="250"/>
                                        <p:tgtEl>
                                          <p:spTgt spid="14"/>
                                        </p:tgtEl>
                                      </p:cBhvr>
                                    </p:animEffect>
                                  </p:childTnLst>
                                </p:cTn>
                              </p:par>
                            </p:childTnLst>
                          </p:cTn>
                        </p:par>
                        <p:par>
                          <p:cTn id="36" fill="hold">
                            <p:stCondLst>
                              <p:cond delay="1500"/>
                            </p:stCondLst>
                            <p:childTnLst>
                              <p:par>
                                <p:cTn id="37" presetID="53" presetClass="entr" presetSubtype="16" fill="hold" grpId="0" nodeType="after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p:cTn id="39" dur="250" fill="hold"/>
                                        <p:tgtEl>
                                          <p:spTgt spid="11"/>
                                        </p:tgtEl>
                                        <p:attrNameLst>
                                          <p:attrName>ppt_w</p:attrName>
                                        </p:attrNameLst>
                                      </p:cBhvr>
                                      <p:tavLst>
                                        <p:tav tm="0">
                                          <p:val>
                                            <p:fltVal val="0"/>
                                          </p:val>
                                        </p:tav>
                                        <p:tav tm="100000">
                                          <p:val>
                                            <p:strVal val="#ppt_w"/>
                                          </p:val>
                                        </p:tav>
                                      </p:tavLst>
                                    </p:anim>
                                    <p:anim calcmode="lin" valueType="num">
                                      <p:cBhvr>
                                        <p:cTn id="40" dur="250" fill="hold"/>
                                        <p:tgtEl>
                                          <p:spTgt spid="11"/>
                                        </p:tgtEl>
                                        <p:attrNameLst>
                                          <p:attrName>ppt_h</p:attrName>
                                        </p:attrNameLst>
                                      </p:cBhvr>
                                      <p:tavLst>
                                        <p:tav tm="0">
                                          <p:val>
                                            <p:fltVal val="0"/>
                                          </p:val>
                                        </p:tav>
                                        <p:tav tm="100000">
                                          <p:val>
                                            <p:strVal val="#ppt_h"/>
                                          </p:val>
                                        </p:tav>
                                      </p:tavLst>
                                    </p:anim>
                                    <p:animEffect transition="in" filter="fade">
                                      <p:cBhvr>
                                        <p:cTn id="41" dur="250"/>
                                        <p:tgtEl>
                                          <p:spTgt spid="11"/>
                                        </p:tgtEl>
                                      </p:cBhvr>
                                    </p:animEffect>
                                  </p:childTnLst>
                                </p:cTn>
                              </p:par>
                              <p:par>
                                <p:cTn id="42" presetID="42" presetClass="entr" presetSubtype="0"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250"/>
                                        <p:tgtEl>
                                          <p:spTgt spid="17"/>
                                        </p:tgtEl>
                                      </p:cBhvr>
                                    </p:animEffect>
                                    <p:anim calcmode="lin" valueType="num">
                                      <p:cBhvr>
                                        <p:cTn id="45" dur="250" fill="hold"/>
                                        <p:tgtEl>
                                          <p:spTgt spid="17"/>
                                        </p:tgtEl>
                                        <p:attrNameLst>
                                          <p:attrName>ppt_x</p:attrName>
                                        </p:attrNameLst>
                                      </p:cBhvr>
                                      <p:tavLst>
                                        <p:tav tm="0">
                                          <p:val>
                                            <p:strVal val="#ppt_x"/>
                                          </p:val>
                                        </p:tav>
                                        <p:tav tm="100000">
                                          <p:val>
                                            <p:strVal val="#ppt_x"/>
                                          </p:val>
                                        </p:tav>
                                      </p:tavLst>
                                    </p:anim>
                                    <p:anim calcmode="lin" valueType="num">
                                      <p:cBhvr>
                                        <p:cTn id="46" dur="250" fill="hold"/>
                                        <p:tgtEl>
                                          <p:spTgt spid="17"/>
                                        </p:tgtEl>
                                        <p:attrNameLst>
                                          <p:attrName>ppt_y</p:attrName>
                                        </p:attrNameLst>
                                      </p:cBhvr>
                                      <p:tavLst>
                                        <p:tav tm="0">
                                          <p:val>
                                            <p:strVal val="#ppt_y+.1"/>
                                          </p:val>
                                        </p:tav>
                                        <p:tav tm="100000">
                                          <p:val>
                                            <p:strVal val="#ppt_y"/>
                                          </p:val>
                                        </p:tav>
                                      </p:tavLst>
                                    </p:anim>
                                  </p:childTnLst>
                                </p:cTn>
                              </p:par>
                            </p:childTnLst>
                          </p:cTn>
                        </p:par>
                        <p:par>
                          <p:cTn id="47" fill="hold">
                            <p:stCondLst>
                              <p:cond delay="1750"/>
                            </p:stCondLst>
                            <p:childTnLst>
                              <p:par>
                                <p:cTn id="48" presetID="22" presetClass="entr" presetSubtype="8" fill="hold" nodeType="afterEffect">
                                  <p:stCondLst>
                                    <p:cond delay="0"/>
                                  </p:stCondLst>
                                  <p:childTnLst>
                                    <p:set>
                                      <p:cBhvr>
                                        <p:cTn id="49" dur="1" fill="hold">
                                          <p:stCondLst>
                                            <p:cond delay="0"/>
                                          </p:stCondLst>
                                        </p:cTn>
                                        <p:tgtEl>
                                          <p:spTgt spid="64"/>
                                        </p:tgtEl>
                                        <p:attrNameLst>
                                          <p:attrName>style.visibility</p:attrName>
                                        </p:attrNameLst>
                                      </p:cBhvr>
                                      <p:to>
                                        <p:strVal val="visible"/>
                                      </p:to>
                                    </p:set>
                                    <p:animEffect transition="in" filter="wipe(left)">
                                      <p:cBhvr>
                                        <p:cTn id="50" dur="250"/>
                                        <p:tgtEl>
                                          <p:spTgt spid="64"/>
                                        </p:tgtEl>
                                      </p:cBhvr>
                                    </p:animEffect>
                                  </p:childTnLst>
                                </p:cTn>
                              </p:par>
                            </p:childTnLst>
                          </p:cTn>
                        </p:par>
                        <p:par>
                          <p:cTn id="51" fill="hold">
                            <p:stCondLst>
                              <p:cond delay="2000"/>
                            </p:stCondLst>
                            <p:childTnLst>
                              <p:par>
                                <p:cTn id="52" presetID="22" presetClass="entr" presetSubtype="8" fill="hold" nodeType="after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wipe(left)">
                                      <p:cBhvr>
                                        <p:cTn id="54" dur="250"/>
                                        <p:tgtEl>
                                          <p:spTgt spid="19"/>
                                        </p:tgtEl>
                                      </p:cBhvr>
                                    </p:animEffect>
                                  </p:childTnLst>
                                </p:cTn>
                              </p:par>
                            </p:childTnLst>
                          </p:cTn>
                        </p:par>
                        <p:par>
                          <p:cTn id="55" fill="hold">
                            <p:stCondLst>
                              <p:cond delay="2250"/>
                            </p:stCondLst>
                            <p:childTnLst>
                              <p:par>
                                <p:cTn id="56" presetID="53" presetClass="entr" presetSubtype="16" fill="hold" grpId="0" nodeType="afterEffect">
                                  <p:stCondLst>
                                    <p:cond delay="0"/>
                                  </p:stCondLst>
                                  <p:childTnLst>
                                    <p:set>
                                      <p:cBhvr>
                                        <p:cTn id="57" dur="1" fill="hold">
                                          <p:stCondLst>
                                            <p:cond delay="0"/>
                                          </p:stCondLst>
                                        </p:cTn>
                                        <p:tgtEl>
                                          <p:spTgt spid="20"/>
                                        </p:tgtEl>
                                        <p:attrNameLst>
                                          <p:attrName>style.visibility</p:attrName>
                                        </p:attrNameLst>
                                      </p:cBhvr>
                                      <p:to>
                                        <p:strVal val="visible"/>
                                      </p:to>
                                    </p:set>
                                    <p:anim calcmode="lin" valueType="num">
                                      <p:cBhvr>
                                        <p:cTn id="58" dur="250" fill="hold"/>
                                        <p:tgtEl>
                                          <p:spTgt spid="20"/>
                                        </p:tgtEl>
                                        <p:attrNameLst>
                                          <p:attrName>ppt_w</p:attrName>
                                        </p:attrNameLst>
                                      </p:cBhvr>
                                      <p:tavLst>
                                        <p:tav tm="0">
                                          <p:val>
                                            <p:fltVal val="0"/>
                                          </p:val>
                                        </p:tav>
                                        <p:tav tm="100000">
                                          <p:val>
                                            <p:strVal val="#ppt_w"/>
                                          </p:val>
                                        </p:tav>
                                      </p:tavLst>
                                    </p:anim>
                                    <p:anim calcmode="lin" valueType="num">
                                      <p:cBhvr>
                                        <p:cTn id="59" dur="250" fill="hold"/>
                                        <p:tgtEl>
                                          <p:spTgt spid="20"/>
                                        </p:tgtEl>
                                        <p:attrNameLst>
                                          <p:attrName>ppt_h</p:attrName>
                                        </p:attrNameLst>
                                      </p:cBhvr>
                                      <p:tavLst>
                                        <p:tav tm="0">
                                          <p:val>
                                            <p:fltVal val="0"/>
                                          </p:val>
                                        </p:tav>
                                        <p:tav tm="100000">
                                          <p:val>
                                            <p:strVal val="#ppt_h"/>
                                          </p:val>
                                        </p:tav>
                                      </p:tavLst>
                                    </p:anim>
                                    <p:animEffect transition="in" filter="fade">
                                      <p:cBhvr>
                                        <p:cTn id="60" dur="250"/>
                                        <p:tgtEl>
                                          <p:spTgt spid="20"/>
                                        </p:tgtEl>
                                      </p:cBhvr>
                                    </p:animEffect>
                                  </p:childTnLst>
                                </p:cTn>
                              </p:par>
                            </p:childTnLst>
                          </p:cTn>
                        </p:par>
                        <p:par>
                          <p:cTn id="61" fill="hold">
                            <p:stCondLst>
                              <p:cond delay="2500"/>
                            </p:stCondLst>
                            <p:childTnLst>
                              <p:par>
                                <p:cTn id="62" presetID="53" presetClass="entr" presetSubtype="16" fill="hold" grpId="0" nodeType="afterEffect">
                                  <p:stCondLst>
                                    <p:cond delay="0"/>
                                  </p:stCondLst>
                                  <p:childTnLst>
                                    <p:set>
                                      <p:cBhvr>
                                        <p:cTn id="63" dur="1" fill="hold">
                                          <p:stCondLst>
                                            <p:cond delay="0"/>
                                          </p:stCondLst>
                                        </p:cTn>
                                        <p:tgtEl>
                                          <p:spTgt spid="21"/>
                                        </p:tgtEl>
                                        <p:attrNameLst>
                                          <p:attrName>style.visibility</p:attrName>
                                        </p:attrNameLst>
                                      </p:cBhvr>
                                      <p:to>
                                        <p:strVal val="visible"/>
                                      </p:to>
                                    </p:set>
                                    <p:anim calcmode="lin" valueType="num">
                                      <p:cBhvr>
                                        <p:cTn id="64" dur="250" fill="hold"/>
                                        <p:tgtEl>
                                          <p:spTgt spid="21"/>
                                        </p:tgtEl>
                                        <p:attrNameLst>
                                          <p:attrName>ppt_w</p:attrName>
                                        </p:attrNameLst>
                                      </p:cBhvr>
                                      <p:tavLst>
                                        <p:tav tm="0">
                                          <p:val>
                                            <p:fltVal val="0"/>
                                          </p:val>
                                        </p:tav>
                                        <p:tav tm="100000">
                                          <p:val>
                                            <p:strVal val="#ppt_w"/>
                                          </p:val>
                                        </p:tav>
                                      </p:tavLst>
                                    </p:anim>
                                    <p:anim calcmode="lin" valueType="num">
                                      <p:cBhvr>
                                        <p:cTn id="65" dur="250" fill="hold"/>
                                        <p:tgtEl>
                                          <p:spTgt spid="21"/>
                                        </p:tgtEl>
                                        <p:attrNameLst>
                                          <p:attrName>ppt_h</p:attrName>
                                        </p:attrNameLst>
                                      </p:cBhvr>
                                      <p:tavLst>
                                        <p:tav tm="0">
                                          <p:val>
                                            <p:fltVal val="0"/>
                                          </p:val>
                                        </p:tav>
                                        <p:tav tm="100000">
                                          <p:val>
                                            <p:strVal val="#ppt_h"/>
                                          </p:val>
                                        </p:tav>
                                      </p:tavLst>
                                    </p:anim>
                                    <p:animEffect transition="in" filter="fade">
                                      <p:cBhvr>
                                        <p:cTn id="66" dur="250"/>
                                        <p:tgtEl>
                                          <p:spTgt spid="21"/>
                                        </p:tgtEl>
                                      </p:cBhvr>
                                    </p:animEffect>
                                  </p:childTnLst>
                                </p:cTn>
                              </p:par>
                            </p:childTnLst>
                          </p:cTn>
                        </p:par>
                        <p:par>
                          <p:cTn id="67" fill="hold">
                            <p:stCondLst>
                              <p:cond delay="2750"/>
                            </p:stCondLst>
                            <p:childTnLst>
                              <p:par>
                                <p:cTn id="68" presetID="53" presetClass="entr" presetSubtype="16" fill="hold" grpId="0" nodeType="afterEffect">
                                  <p:stCondLst>
                                    <p:cond delay="0"/>
                                  </p:stCondLst>
                                  <p:childTnLst>
                                    <p:set>
                                      <p:cBhvr>
                                        <p:cTn id="69" dur="1" fill="hold">
                                          <p:stCondLst>
                                            <p:cond delay="0"/>
                                          </p:stCondLst>
                                        </p:cTn>
                                        <p:tgtEl>
                                          <p:spTgt spid="22"/>
                                        </p:tgtEl>
                                        <p:attrNameLst>
                                          <p:attrName>style.visibility</p:attrName>
                                        </p:attrNameLst>
                                      </p:cBhvr>
                                      <p:to>
                                        <p:strVal val="visible"/>
                                      </p:to>
                                    </p:set>
                                    <p:anim calcmode="lin" valueType="num">
                                      <p:cBhvr>
                                        <p:cTn id="70" dur="250" fill="hold"/>
                                        <p:tgtEl>
                                          <p:spTgt spid="22"/>
                                        </p:tgtEl>
                                        <p:attrNameLst>
                                          <p:attrName>ppt_w</p:attrName>
                                        </p:attrNameLst>
                                      </p:cBhvr>
                                      <p:tavLst>
                                        <p:tav tm="0">
                                          <p:val>
                                            <p:fltVal val="0"/>
                                          </p:val>
                                        </p:tav>
                                        <p:tav tm="100000">
                                          <p:val>
                                            <p:strVal val="#ppt_w"/>
                                          </p:val>
                                        </p:tav>
                                      </p:tavLst>
                                    </p:anim>
                                    <p:anim calcmode="lin" valueType="num">
                                      <p:cBhvr>
                                        <p:cTn id="71" dur="250" fill="hold"/>
                                        <p:tgtEl>
                                          <p:spTgt spid="22"/>
                                        </p:tgtEl>
                                        <p:attrNameLst>
                                          <p:attrName>ppt_h</p:attrName>
                                        </p:attrNameLst>
                                      </p:cBhvr>
                                      <p:tavLst>
                                        <p:tav tm="0">
                                          <p:val>
                                            <p:fltVal val="0"/>
                                          </p:val>
                                        </p:tav>
                                        <p:tav tm="100000">
                                          <p:val>
                                            <p:strVal val="#ppt_h"/>
                                          </p:val>
                                        </p:tav>
                                      </p:tavLst>
                                    </p:anim>
                                    <p:animEffect transition="in" filter="fade">
                                      <p:cBhvr>
                                        <p:cTn id="72" dur="250"/>
                                        <p:tgtEl>
                                          <p:spTgt spid="22"/>
                                        </p:tgtEl>
                                      </p:cBhvr>
                                    </p:animEffect>
                                  </p:childTnLst>
                                </p:cTn>
                              </p:par>
                            </p:childTnLst>
                          </p:cTn>
                        </p:par>
                        <p:par>
                          <p:cTn id="73" fill="hold">
                            <p:stCondLst>
                              <p:cond delay="3000"/>
                            </p:stCondLst>
                            <p:childTnLst>
                              <p:par>
                                <p:cTn id="74" presetID="22" presetClass="entr" presetSubtype="4" fill="hold" nodeType="afterEffect">
                                  <p:stCondLst>
                                    <p:cond delay="0"/>
                                  </p:stCondLst>
                                  <p:childTnLst>
                                    <p:set>
                                      <p:cBhvr>
                                        <p:cTn id="75" dur="1" fill="hold">
                                          <p:stCondLst>
                                            <p:cond delay="0"/>
                                          </p:stCondLst>
                                        </p:cTn>
                                        <p:tgtEl>
                                          <p:spTgt spid="23"/>
                                        </p:tgtEl>
                                        <p:attrNameLst>
                                          <p:attrName>style.visibility</p:attrName>
                                        </p:attrNameLst>
                                      </p:cBhvr>
                                      <p:to>
                                        <p:strVal val="visible"/>
                                      </p:to>
                                    </p:set>
                                    <p:animEffect transition="in" filter="wipe(down)">
                                      <p:cBhvr>
                                        <p:cTn id="76" dur="250"/>
                                        <p:tgtEl>
                                          <p:spTgt spid="23"/>
                                        </p:tgtEl>
                                      </p:cBhvr>
                                    </p:animEffect>
                                  </p:childTnLst>
                                </p:cTn>
                              </p:par>
                            </p:childTnLst>
                          </p:cTn>
                        </p:par>
                        <p:par>
                          <p:cTn id="77" fill="hold">
                            <p:stCondLst>
                              <p:cond delay="3250"/>
                            </p:stCondLst>
                            <p:childTnLst>
                              <p:par>
                                <p:cTn id="78" presetID="53" presetClass="entr" presetSubtype="16" fill="hold" grpId="0" nodeType="afterEffect">
                                  <p:stCondLst>
                                    <p:cond delay="0"/>
                                  </p:stCondLst>
                                  <p:childTnLst>
                                    <p:set>
                                      <p:cBhvr>
                                        <p:cTn id="79" dur="1" fill="hold">
                                          <p:stCondLst>
                                            <p:cond delay="0"/>
                                          </p:stCondLst>
                                        </p:cTn>
                                        <p:tgtEl>
                                          <p:spTgt spid="24"/>
                                        </p:tgtEl>
                                        <p:attrNameLst>
                                          <p:attrName>style.visibility</p:attrName>
                                        </p:attrNameLst>
                                      </p:cBhvr>
                                      <p:to>
                                        <p:strVal val="visible"/>
                                      </p:to>
                                    </p:set>
                                    <p:anim calcmode="lin" valueType="num">
                                      <p:cBhvr>
                                        <p:cTn id="80" dur="250" fill="hold"/>
                                        <p:tgtEl>
                                          <p:spTgt spid="24"/>
                                        </p:tgtEl>
                                        <p:attrNameLst>
                                          <p:attrName>ppt_w</p:attrName>
                                        </p:attrNameLst>
                                      </p:cBhvr>
                                      <p:tavLst>
                                        <p:tav tm="0">
                                          <p:val>
                                            <p:fltVal val="0"/>
                                          </p:val>
                                        </p:tav>
                                        <p:tav tm="100000">
                                          <p:val>
                                            <p:strVal val="#ppt_w"/>
                                          </p:val>
                                        </p:tav>
                                      </p:tavLst>
                                    </p:anim>
                                    <p:anim calcmode="lin" valueType="num">
                                      <p:cBhvr>
                                        <p:cTn id="81" dur="250" fill="hold"/>
                                        <p:tgtEl>
                                          <p:spTgt spid="24"/>
                                        </p:tgtEl>
                                        <p:attrNameLst>
                                          <p:attrName>ppt_h</p:attrName>
                                        </p:attrNameLst>
                                      </p:cBhvr>
                                      <p:tavLst>
                                        <p:tav tm="0">
                                          <p:val>
                                            <p:fltVal val="0"/>
                                          </p:val>
                                        </p:tav>
                                        <p:tav tm="100000">
                                          <p:val>
                                            <p:strVal val="#ppt_h"/>
                                          </p:val>
                                        </p:tav>
                                      </p:tavLst>
                                    </p:anim>
                                    <p:animEffect transition="in" filter="fade">
                                      <p:cBhvr>
                                        <p:cTn id="82" dur="250"/>
                                        <p:tgtEl>
                                          <p:spTgt spid="24"/>
                                        </p:tgtEl>
                                      </p:cBhvr>
                                    </p:animEffect>
                                  </p:childTnLst>
                                </p:cTn>
                              </p:par>
                            </p:childTnLst>
                          </p:cTn>
                        </p:par>
                        <p:par>
                          <p:cTn id="83" fill="hold">
                            <p:stCondLst>
                              <p:cond delay="3500"/>
                            </p:stCondLst>
                            <p:childTnLst>
                              <p:par>
                                <p:cTn id="84" presetID="53" presetClass="entr" presetSubtype="16" fill="hold" grpId="0" nodeType="afterEffect">
                                  <p:stCondLst>
                                    <p:cond delay="0"/>
                                  </p:stCondLst>
                                  <p:childTnLst>
                                    <p:set>
                                      <p:cBhvr>
                                        <p:cTn id="85" dur="1" fill="hold">
                                          <p:stCondLst>
                                            <p:cond delay="0"/>
                                          </p:stCondLst>
                                        </p:cTn>
                                        <p:tgtEl>
                                          <p:spTgt spid="18"/>
                                        </p:tgtEl>
                                        <p:attrNameLst>
                                          <p:attrName>style.visibility</p:attrName>
                                        </p:attrNameLst>
                                      </p:cBhvr>
                                      <p:to>
                                        <p:strVal val="visible"/>
                                      </p:to>
                                    </p:set>
                                    <p:anim calcmode="lin" valueType="num">
                                      <p:cBhvr>
                                        <p:cTn id="86" dur="250" fill="hold"/>
                                        <p:tgtEl>
                                          <p:spTgt spid="18"/>
                                        </p:tgtEl>
                                        <p:attrNameLst>
                                          <p:attrName>ppt_w</p:attrName>
                                        </p:attrNameLst>
                                      </p:cBhvr>
                                      <p:tavLst>
                                        <p:tav tm="0">
                                          <p:val>
                                            <p:fltVal val="0"/>
                                          </p:val>
                                        </p:tav>
                                        <p:tav tm="100000">
                                          <p:val>
                                            <p:strVal val="#ppt_w"/>
                                          </p:val>
                                        </p:tav>
                                      </p:tavLst>
                                    </p:anim>
                                    <p:anim calcmode="lin" valueType="num">
                                      <p:cBhvr>
                                        <p:cTn id="87" dur="250" fill="hold"/>
                                        <p:tgtEl>
                                          <p:spTgt spid="18"/>
                                        </p:tgtEl>
                                        <p:attrNameLst>
                                          <p:attrName>ppt_h</p:attrName>
                                        </p:attrNameLst>
                                      </p:cBhvr>
                                      <p:tavLst>
                                        <p:tav tm="0">
                                          <p:val>
                                            <p:fltVal val="0"/>
                                          </p:val>
                                        </p:tav>
                                        <p:tav tm="100000">
                                          <p:val>
                                            <p:strVal val="#ppt_h"/>
                                          </p:val>
                                        </p:tav>
                                      </p:tavLst>
                                    </p:anim>
                                    <p:animEffect transition="in" filter="fade">
                                      <p:cBhvr>
                                        <p:cTn id="88" dur="250"/>
                                        <p:tgtEl>
                                          <p:spTgt spid="18"/>
                                        </p:tgtEl>
                                      </p:cBhvr>
                                    </p:animEffect>
                                  </p:childTnLst>
                                </p:cTn>
                              </p:par>
                              <p:par>
                                <p:cTn id="89" presetID="47" presetClass="entr" presetSubtype="0" fill="hold" grpId="0" nodeType="withEffect">
                                  <p:stCondLst>
                                    <p:cond delay="0"/>
                                  </p:stCondLst>
                                  <p:childTnLst>
                                    <p:set>
                                      <p:cBhvr>
                                        <p:cTn id="90" dur="1" fill="hold">
                                          <p:stCondLst>
                                            <p:cond delay="0"/>
                                          </p:stCondLst>
                                        </p:cTn>
                                        <p:tgtEl>
                                          <p:spTgt spid="26"/>
                                        </p:tgtEl>
                                        <p:attrNameLst>
                                          <p:attrName>style.visibility</p:attrName>
                                        </p:attrNameLst>
                                      </p:cBhvr>
                                      <p:to>
                                        <p:strVal val="visible"/>
                                      </p:to>
                                    </p:set>
                                    <p:animEffect transition="in" filter="fade">
                                      <p:cBhvr>
                                        <p:cTn id="91" dur="250"/>
                                        <p:tgtEl>
                                          <p:spTgt spid="26"/>
                                        </p:tgtEl>
                                      </p:cBhvr>
                                    </p:animEffect>
                                    <p:anim calcmode="lin" valueType="num">
                                      <p:cBhvr>
                                        <p:cTn id="92" dur="250" fill="hold"/>
                                        <p:tgtEl>
                                          <p:spTgt spid="26"/>
                                        </p:tgtEl>
                                        <p:attrNameLst>
                                          <p:attrName>ppt_x</p:attrName>
                                        </p:attrNameLst>
                                      </p:cBhvr>
                                      <p:tavLst>
                                        <p:tav tm="0">
                                          <p:val>
                                            <p:strVal val="#ppt_x"/>
                                          </p:val>
                                        </p:tav>
                                        <p:tav tm="100000">
                                          <p:val>
                                            <p:strVal val="#ppt_x"/>
                                          </p:val>
                                        </p:tav>
                                      </p:tavLst>
                                    </p:anim>
                                    <p:anim calcmode="lin" valueType="num">
                                      <p:cBhvr>
                                        <p:cTn id="93" dur="250" fill="hold"/>
                                        <p:tgtEl>
                                          <p:spTgt spid="26"/>
                                        </p:tgtEl>
                                        <p:attrNameLst>
                                          <p:attrName>ppt_y</p:attrName>
                                        </p:attrNameLst>
                                      </p:cBhvr>
                                      <p:tavLst>
                                        <p:tav tm="0">
                                          <p:val>
                                            <p:strVal val="#ppt_y-.1"/>
                                          </p:val>
                                        </p:tav>
                                        <p:tav tm="100000">
                                          <p:val>
                                            <p:strVal val="#ppt_y"/>
                                          </p:val>
                                        </p:tav>
                                      </p:tavLst>
                                    </p:anim>
                                  </p:childTnLst>
                                </p:cTn>
                              </p:par>
                            </p:childTnLst>
                          </p:cTn>
                        </p:par>
                        <p:par>
                          <p:cTn id="94" fill="hold">
                            <p:stCondLst>
                              <p:cond delay="3750"/>
                            </p:stCondLst>
                            <p:childTnLst>
                              <p:par>
                                <p:cTn id="95" presetID="22" presetClass="entr" presetSubtype="8" fill="hold" nodeType="afterEffect">
                                  <p:stCondLst>
                                    <p:cond delay="0"/>
                                  </p:stCondLst>
                                  <p:childTnLst>
                                    <p:set>
                                      <p:cBhvr>
                                        <p:cTn id="96" dur="1" fill="hold">
                                          <p:stCondLst>
                                            <p:cond delay="0"/>
                                          </p:stCondLst>
                                        </p:cTn>
                                        <p:tgtEl>
                                          <p:spTgt spid="68"/>
                                        </p:tgtEl>
                                        <p:attrNameLst>
                                          <p:attrName>style.visibility</p:attrName>
                                        </p:attrNameLst>
                                      </p:cBhvr>
                                      <p:to>
                                        <p:strVal val="visible"/>
                                      </p:to>
                                    </p:set>
                                    <p:animEffect transition="in" filter="wipe(left)">
                                      <p:cBhvr>
                                        <p:cTn id="97" dur="250"/>
                                        <p:tgtEl>
                                          <p:spTgt spid="68"/>
                                        </p:tgtEl>
                                      </p:cBhvr>
                                    </p:animEffect>
                                  </p:childTnLst>
                                </p:cTn>
                              </p:par>
                            </p:childTnLst>
                          </p:cTn>
                        </p:par>
                        <p:par>
                          <p:cTn id="98" fill="hold">
                            <p:stCondLst>
                              <p:cond delay="4000"/>
                            </p:stCondLst>
                            <p:childTnLst>
                              <p:par>
                                <p:cTn id="99" presetID="22" presetClass="entr" presetSubtype="8" fill="hold" nodeType="afterEffect">
                                  <p:stCondLst>
                                    <p:cond delay="0"/>
                                  </p:stCondLst>
                                  <p:childTnLst>
                                    <p:set>
                                      <p:cBhvr>
                                        <p:cTn id="100" dur="1" fill="hold">
                                          <p:stCondLst>
                                            <p:cond delay="0"/>
                                          </p:stCondLst>
                                        </p:cTn>
                                        <p:tgtEl>
                                          <p:spTgt spid="28"/>
                                        </p:tgtEl>
                                        <p:attrNameLst>
                                          <p:attrName>style.visibility</p:attrName>
                                        </p:attrNameLst>
                                      </p:cBhvr>
                                      <p:to>
                                        <p:strVal val="visible"/>
                                      </p:to>
                                    </p:set>
                                    <p:animEffect transition="in" filter="wipe(left)">
                                      <p:cBhvr>
                                        <p:cTn id="101" dur="250"/>
                                        <p:tgtEl>
                                          <p:spTgt spid="28"/>
                                        </p:tgtEl>
                                      </p:cBhvr>
                                    </p:animEffect>
                                  </p:childTnLst>
                                </p:cTn>
                              </p:par>
                            </p:childTnLst>
                          </p:cTn>
                        </p:par>
                        <p:par>
                          <p:cTn id="102" fill="hold">
                            <p:stCondLst>
                              <p:cond delay="4250"/>
                            </p:stCondLst>
                            <p:childTnLst>
                              <p:par>
                                <p:cTn id="103" presetID="22" presetClass="entr" presetSubtype="8" fill="hold" nodeType="afterEffect">
                                  <p:stCondLst>
                                    <p:cond delay="0"/>
                                  </p:stCondLst>
                                  <p:childTnLst>
                                    <p:set>
                                      <p:cBhvr>
                                        <p:cTn id="104" dur="1" fill="hold">
                                          <p:stCondLst>
                                            <p:cond delay="0"/>
                                          </p:stCondLst>
                                        </p:cTn>
                                        <p:tgtEl>
                                          <p:spTgt spid="44"/>
                                        </p:tgtEl>
                                        <p:attrNameLst>
                                          <p:attrName>style.visibility</p:attrName>
                                        </p:attrNameLst>
                                      </p:cBhvr>
                                      <p:to>
                                        <p:strVal val="visible"/>
                                      </p:to>
                                    </p:set>
                                    <p:animEffect transition="in" filter="wipe(left)">
                                      <p:cBhvr>
                                        <p:cTn id="105" dur="500"/>
                                        <p:tgtEl>
                                          <p:spTgt spid="44"/>
                                        </p:tgtEl>
                                      </p:cBhvr>
                                    </p:animEffect>
                                  </p:childTnLst>
                                </p:cTn>
                              </p:par>
                            </p:childTnLst>
                          </p:cTn>
                        </p:par>
                        <p:par>
                          <p:cTn id="106" fill="hold">
                            <p:stCondLst>
                              <p:cond delay="4750"/>
                            </p:stCondLst>
                            <p:childTnLst>
                              <p:par>
                                <p:cTn id="107" presetID="22" presetClass="entr" presetSubtype="8" fill="hold" nodeType="afterEffect">
                                  <p:stCondLst>
                                    <p:cond delay="0"/>
                                  </p:stCondLst>
                                  <p:childTnLst>
                                    <p:set>
                                      <p:cBhvr>
                                        <p:cTn id="108" dur="1" fill="hold">
                                          <p:stCondLst>
                                            <p:cond delay="0"/>
                                          </p:stCondLst>
                                        </p:cTn>
                                        <p:tgtEl>
                                          <p:spTgt spid="63"/>
                                        </p:tgtEl>
                                        <p:attrNameLst>
                                          <p:attrName>style.visibility</p:attrName>
                                        </p:attrNameLst>
                                      </p:cBhvr>
                                      <p:to>
                                        <p:strVal val="visible"/>
                                      </p:to>
                                    </p:set>
                                    <p:animEffect transition="in" filter="wipe(left)">
                                      <p:cBhvr>
                                        <p:cTn id="109"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animBg="1"/>
      <p:bldP spid="9" grpId="0" animBg="1"/>
      <p:bldP spid="10" grpId="0" animBg="1"/>
      <p:bldP spid="14" grpId="0" animBg="1"/>
      <p:bldP spid="17" grpId="0"/>
      <p:bldP spid="18" grpId="0" animBg="1"/>
      <p:bldP spid="20" grpId="0" animBg="1"/>
      <p:bldP spid="21" grpId="0" animBg="1"/>
      <p:bldP spid="22" grpId="0" animBg="1"/>
      <p:bldP spid="24" grpId="0" animBg="1"/>
      <p:bldP spid="2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BE8AA9BD-5B28-4BB1-803B-54BB6E1B0DE1}"/>
              </a:ext>
            </a:extLst>
          </p:cNvPr>
          <p:cNvSpPr txBox="1"/>
          <p:nvPr/>
        </p:nvSpPr>
        <p:spPr>
          <a:xfrm>
            <a:off x="1850089" y="171102"/>
            <a:ext cx="8491706" cy="707886"/>
          </a:xfrm>
          <a:prstGeom prst="rect">
            <a:avLst/>
          </a:prstGeom>
          <a:noFill/>
        </p:spPr>
        <p:txBody>
          <a:bodyPr wrap="square" rtlCol="0">
            <a:spAutoFit/>
          </a:bodyPr>
          <a:lstStyle/>
          <a:p>
            <a:pPr algn="ctr"/>
            <a:r>
              <a:rPr lang="fr-FR" sz="4000" dirty="0">
                <a:solidFill>
                  <a:schemeClr val="bg1">
                    <a:lumMod val="65000"/>
                  </a:schemeClr>
                </a:solidFill>
                <a:latin typeface="Tw Cen MT" panose="020B0602020104020603" pitchFamily="34" charset="0"/>
              </a:rPr>
              <a:t>Schéma fonctionnel du suiveur de ligne </a:t>
            </a:r>
            <a:endParaRPr lang="en-US" sz="4000" dirty="0">
              <a:solidFill>
                <a:schemeClr val="bg1">
                  <a:lumMod val="65000"/>
                </a:schemeClr>
              </a:solidFill>
              <a:latin typeface="Tw Cen MT" panose="020B0602020104020603" pitchFamily="34" charset="0"/>
            </a:endParaRPr>
          </a:p>
        </p:txBody>
      </p:sp>
      <p:grpSp>
        <p:nvGrpSpPr>
          <p:cNvPr id="15" name="Group 14">
            <a:extLst>
              <a:ext uri="{FF2B5EF4-FFF2-40B4-BE49-F238E27FC236}">
                <a16:creationId xmlns="" xmlns:a16="http://schemas.microsoft.com/office/drawing/2014/main" id="{99A81CDB-32D0-44DE-8C97-ED9715A26794}"/>
              </a:ext>
            </a:extLst>
          </p:cNvPr>
          <p:cNvGrpSpPr/>
          <p:nvPr/>
        </p:nvGrpSpPr>
        <p:grpSpPr>
          <a:xfrm>
            <a:off x="5378756" y="878988"/>
            <a:ext cx="1434489" cy="190500"/>
            <a:chOff x="4679586" y="878988"/>
            <a:chExt cx="1434489" cy="190500"/>
          </a:xfrm>
        </p:grpSpPr>
        <p:sp>
          <p:nvSpPr>
            <p:cNvPr id="16" name="Oval 15">
              <a:extLst>
                <a:ext uri="{FF2B5EF4-FFF2-40B4-BE49-F238E27FC236}">
                  <a16:creationId xmlns="" xmlns:a16="http://schemas.microsoft.com/office/drawing/2014/main" id="{D31D10B2-1E82-41AB-86A1-B072302828F6}"/>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 xmlns:a16="http://schemas.microsoft.com/office/drawing/2014/main" id="{EDB7722A-3558-43A6-B164-DF6A02A376BF}"/>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 xmlns:a16="http://schemas.microsoft.com/office/drawing/2014/main" id="{BFE304DF-F7E1-42ED-9E9B-4CE7C44D9B16}"/>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 xmlns:a16="http://schemas.microsoft.com/office/drawing/2014/main" id="{4F54F95C-E83F-4F9D-8AD7-617D43243D98}"/>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 xmlns:a16="http://schemas.microsoft.com/office/drawing/2014/main" id="{60EAC4EE-D672-4D5A-8655-7DB7D57CBE0E}"/>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Image 1"/>
          <p:cNvPicPr>
            <a:picLocks noChangeAspect="1"/>
          </p:cNvPicPr>
          <p:nvPr/>
        </p:nvPicPr>
        <p:blipFill>
          <a:blip r:embed="rId2"/>
          <a:stretch>
            <a:fillRect/>
          </a:stretch>
        </p:blipFill>
        <p:spPr>
          <a:xfrm>
            <a:off x="2360296" y="1191545"/>
            <a:ext cx="7902363" cy="566645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119530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BE8AA9BD-5B28-4BB1-803B-54BB6E1B0DE1}"/>
              </a:ext>
            </a:extLst>
          </p:cNvPr>
          <p:cNvSpPr txBox="1"/>
          <p:nvPr/>
        </p:nvSpPr>
        <p:spPr>
          <a:xfrm>
            <a:off x="1646766" y="171102"/>
            <a:ext cx="9329424" cy="707886"/>
          </a:xfrm>
          <a:prstGeom prst="rect">
            <a:avLst/>
          </a:prstGeom>
          <a:noFill/>
        </p:spPr>
        <p:txBody>
          <a:bodyPr wrap="square" rtlCol="0">
            <a:spAutoFit/>
          </a:bodyPr>
          <a:lstStyle/>
          <a:p>
            <a:pPr algn="ctr"/>
            <a:r>
              <a:rPr lang="fr-FR" sz="4000" dirty="0">
                <a:solidFill>
                  <a:schemeClr val="bg1">
                    <a:lumMod val="65000"/>
                  </a:schemeClr>
                </a:solidFill>
                <a:latin typeface="Tw Cen MT" panose="020B0602020104020603" pitchFamily="34" charset="0"/>
              </a:rPr>
              <a:t>Schéma fonctionnel du </a:t>
            </a:r>
            <a:r>
              <a:rPr lang="fr-FR" sz="4000" dirty="0" smtClean="0">
                <a:solidFill>
                  <a:schemeClr val="bg1">
                    <a:lumMod val="65000"/>
                  </a:schemeClr>
                </a:solidFill>
                <a:latin typeface="Tw Cen MT" panose="020B0602020104020603" pitchFamily="34" charset="0"/>
              </a:rPr>
              <a:t>détecteur  </a:t>
            </a:r>
            <a:r>
              <a:rPr lang="fr-FR" sz="4000" dirty="0">
                <a:solidFill>
                  <a:schemeClr val="bg1">
                    <a:lumMod val="65000"/>
                  </a:schemeClr>
                </a:solidFill>
                <a:latin typeface="Tw Cen MT" panose="020B0602020104020603" pitchFamily="34" charset="0"/>
              </a:rPr>
              <a:t>d’obstacle </a:t>
            </a:r>
            <a:endParaRPr lang="en-US" sz="4000" dirty="0">
              <a:solidFill>
                <a:schemeClr val="bg1">
                  <a:lumMod val="65000"/>
                </a:schemeClr>
              </a:solidFill>
              <a:latin typeface="Tw Cen MT" panose="020B0602020104020603" pitchFamily="34" charset="0"/>
            </a:endParaRPr>
          </a:p>
        </p:txBody>
      </p:sp>
      <p:grpSp>
        <p:nvGrpSpPr>
          <p:cNvPr id="15" name="Group 14">
            <a:extLst>
              <a:ext uri="{FF2B5EF4-FFF2-40B4-BE49-F238E27FC236}">
                <a16:creationId xmlns="" xmlns:a16="http://schemas.microsoft.com/office/drawing/2014/main" id="{99A81CDB-32D0-44DE-8C97-ED9715A26794}"/>
              </a:ext>
            </a:extLst>
          </p:cNvPr>
          <p:cNvGrpSpPr/>
          <p:nvPr/>
        </p:nvGrpSpPr>
        <p:grpSpPr>
          <a:xfrm>
            <a:off x="5378756" y="878988"/>
            <a:ext cx="1434489" cy="190500"/>
            <a:chOff x="4679586" y="878988"/>
            <a:chExt cx="1434489" cy="190500"/>
          </a:xfrm>
        </p:grpSpPr>
        <p:sp>
          <p:nvSpPr>
            <p:cNvPr id="16" name="Oval 15">
              <a:extLst>
                <a:ext uri="{FF2B5EF4-FFF2-40B4-BE49-F238E27FC236}">
                  <a16:creationId xmlns="" xmlns:a16="http://schemas.microsoft.com/office/drawing/2014/main" id="{D31D10B2-1E82-41AB-86A1-B072302828F6}"/>
                </a:ext>
              </a:extLst>
            </p:cNvPr>
            <p:cNvSpPr/>
            <p:nvPr/>
          </p:nvSpPr>
          <p:spPr>
            <a:xfrm>
              <a:off x="4679586" y="878988"/>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 xmlns:a16="http://schemas.microsoft.com/office/drawing/2014/main" id="{EDB7722A-3558-43A6-B164-DF6A02A376BF}"/>
                </a:ext>
              </a:extLst>
            </p:cNvPr>
            <p:cNvSpPr/>
            <p:nvPr/>
          </p:nvSpPr>
          <p:spPr>
            <a:xfrm>
              <a:off x="4990736" y="878988"/>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 xmlns:a16="http://schemas.microsoft.com/office/drawing/2014/main" id="{BFE304DF-F7E1-42ED-9E9B-4CE7C44D9B16}"/>
                </a:ext>
              </a:extLst>
            </p:cNvPr>
            <p:cNvSpPr/>
            <p:nvPr/>
          </p:nvSpPr>
          <p:spPr>
            <a:xfrm>
              <a:off x="5301522" y="878988"/>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 xmlns:a16="http://schemas.microsoft.com/office/drawing/2014/main" id="{4F54F95C-E83F-4F9D-8AD7-617D43243D98}"/>
                </a:ext>
              </a:extLst>
            </p:cNvPr>
            <p:cNvSpPr/>
            <p:nvPr/>
          </p:nvSpPr>
          <p:spPr>
            <a:xfrm>
              <a:off x="5612308" y="878988"/>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 xmlns:a16="http://schemas.microsoft.com/office/drawing/2014/main" id="{60EAC4EE-D672-4D5A-8655-7DB7D57CBE0E}"/>
                </a:ext>
              </a:extLst>
            </p:cNvPr>
            <p:cNvSpPr/>
            <p:nvPr/>
          </p:nvSpPr>
          <p:spPr>
            <a:xfrm>
              <a:off x="5923575" y="878988"/>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Image 2"/>
          <p:cNvPicPr>
            <a:picLocks noChangeAspect="1"/>
          </p:cNvPicPr>
          <p:nvPr/>
        </p:nvPicPr>
        <p:blipFill>
          <a:blip r:embed="rId2"/>
          <a:stretch>
            <a:fillRect/>
          </a:stretch>
        </p:blipFill>
        <p:spPr>
          <a:xfrm>
            <a:off x="2256107" y="1153884"/>
            <a:ext cx="7704322" cy="554082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5313997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Century Gothic"/>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12794</TotalTime>
  <Words>318</Words>
  <Application>Microsoft Office PowerPoint</Application>
  <PresentationFormat>Grand écran</PresentationFormat>
  <Paragraphs>43</Paragraphs>
  <Slides>15</Slides>
  <Notes>0</Notes>
  <HiddenSlides>0</HiddenSlides>
  <MMClips>1</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15</vt:i4>
      </vt:variant>
    </vt:vector>
  </HeadingPairs>
  <TitlesOfParts>
    <vt:vector size="20" baseType="lpstr">
      <vt:lpstr>Arial</vt:lpstr>
      <vt:lpstr>Calibri</vt:lpstr>
      <vt:lpstr>Century Gothic</vt:lpstr>
      <vt:lpstr>Tw Cen MT</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Nahid Ahmed</dc:creator>
  <cp:lastModifiedBy>Amal LAMINI</cp:lastModifiedBy>
  <cp:revision>134</cp:revision>
  <dcterms:created xsi:type="dcterms:W3CDTF">2017-10-30T13:02:30Z</dcterms:created>
  <dcterms:modified xsi:type="dcterms:W3CDTF">2022-01-18T12:55:25Z</dcterms:modified>
</cp:coreProperties>
</file>

<file path=docProps/thumbnail.jpeg>
</file>